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162E5B-150A-4B70-9F0A-BD35EFC91127}" type="doc">
      <dgm:prSet loTypeId="urn:microsoft.com/office/officeart/2005/8/layout/lProcess2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CA"/>
        </a:p>
      </dgm:t>
    </dgm:pt>
    <dgm:pt modelId="{FC3119BF-D4FA-4879-A19D-B2F48D289B06}">
      <dgm:prSet phldrT="[Text]"/>
      <dgm:spPr/>
      <dgm:t>
        <a:bodyPr/>
        <a:lstStyle/>
        <a:p>
          <a:r>
            <a:rPr lang="en-CA" dirty="0" smtClean="0"/>
            <a:t>1.Define the Project</a:t>
          </a:r>
          <a:endParaRPr lang="en-CA" dirty="0"/>
        </a:p>
      </dgm:t>
    </dgm:pt>
    <dgm:pt modelId="{7EC08CAB-6651-41CC-A907-9776B7B44EFF}" type="parTrans" cxnId="{6491FA52-D36B-487E-82EF-A328064CF979}">
      <dgm:prSet/>
      <dgm:spPr/>
      <dgm:t>
        <a:bodyPr/>
        <a:lstStyle/>
        <a:p>
          <a:endParaRPr lang="en-CA"/>
        </a:p>
      </dgm:t>
    </dgm:pt>
    <dgm:pt modelId="{7A3AAB90-C4A9-44D8-A82A-6216E47066AE}" type="sibTrans" cxnId="{6491FA52-D36B-487E-82EF-A328064CF979}">
      <dgm:prSet/>
      <dgm:spPr/>
      <dgm:t>
        <a:bodyPr/>
        <a:lstStyle/>
        <a:p>
          <a:endParaRPr lang="en-CA"/>
        </a:p>
      </dgm:t>
    </dgm:pt>
    <dgm:pt modelId="{39FA4ABB-8173-4A22-96C8-374EF13CA8A0}">
      <dgm:prSet phldrT="[Text]" custT="1"/>
      <dgm:spPr/>
      <dgm:t>
        <a:bodyPr/>
        <a:lstStyle/>
        <a:p>
          <a:r>
            <a:rPr lang="en-CA" sz="1600" dirty="0" smtClean="0"/>
            <a:t>Discover</a:t>
          </a:r>
          <a:endParaRPr lang="en-CA" sz="1600" dirty="0"/>
        </a:p>
      </dgm:t>
    </dgm:pt>
    <dgm:pt modelId="{71EB0658-EF54-4A7B-A9E3-5E37FC48AA8E}" type="parTrans" cxnId="{DED1EFF7-799C-4882-AD7E-4CCA752711BA}">
      <dgm:prSet/>
      <dgm:spPr/>
      <dgm:t>
        <a:bodyPr/>
        <a:lstStyle/>
        <a:p>
          <a:endParaRPr lang="en-CA"/>
        </a:p>
      </dgm:t>
    </dgm:pt>
    <dgm:pt modelId="{70B4EB68-E7C4-462A-88B6-105AAB1292BC}" type="sibTrans" cxnId="{DED1EFF7-799C-4882-AD7E-4CCA752711BA}">
      <dgm:prSet/>
      <dgm:spPr/>
      <dgm:t>
        <a:bodyPr/>
        <a:lstStyle/>
        <a:p>
          <a:endParaRPr lang="en-CA"/>
        </a:p>
      </dgm:t>
    </dgm:pt>
    <dgm:pt modelId="{006ECA2B-F326-47A3-B8AA-4EA2A9436C57}">
      <dgm:prSet phldrT="[Text]"/>
      <dgm:spPr/>
      <dgm:t>
        <a:bodyPr/>
        <a:lstStyle/>
        <a:p>
          <a:r>
            <a:rPr lang="en-CA" dirty="0" smtClean="0"/>
            <a:t>Planning</a:t>
          </a:r>
          <a:endParaRPr lang="en-CA" dirty="0"/>
        </a:p>
      </dgm:t>
    </dgm:pt>
    <dgm:pt modelId="{9BB17089-DAB2-4745-854F-3EBE9797848A}" type="parTrans" cxnId="{6041E964-A380-43DC-A610-F7AC8CB2B9DE}">
      <dgm:prSet/>
      <dgm:spPr/>
      <dgm:t>
        <a:bodyPr/>
        <a:lstStyle/>
        <a:p>
          <a:endParaRPr lang="en-CA"/>
        </a:p>
      </dgm:t>
    </dgm:pt>
    <dgm:pt modelId="{EAE27A8B-41C3-40AF-A255-4CBE03047FD7}" type="sibTrans" cxnId="{6041E964-A380-43DC-A610-F7AC8CB2B9DE}">
      <dgm:prSet/>
      <dgm:spPr/>
      <dgm:t>
        <a:bodyPr/>
        <a:lstStyle/>
        <a:p>
          <a:endParaRPr lang="en-CA"/>
        </a:p>
      </dgm:t>
    </dgm:pt>
    <dgm:pt modelId="{A30876FD-623A-46D7-BEB7-4D2655BC7C49}">
      <dgm:prSet phldrT="[Text]"/>
      <dgm:spPr/>
      <dgm:t>
        <a:bodyPr/>
        <a:lstStyle/>
        <a:p>
          <a:r>
            <a:rPr lang="en-CA" dirty="0" smtClean="0"/>
            <a:t>2. Develop Site Structure</a:t>
          </a:r>
          <a:endParaRPr lang="en-CA" dirty="0"/>
        </a:p>
      </dgm:t>
    </dgm:pt>
    <dgm:pt modelId="{89B4E522-DF40-47ED-BCD6-1761BB9C2993}" type="parTrans" cxnId="{1FC5E50A-E523-41FB-B1AC-E156F06552AD}">
      <dgm:prSet/>
      <dgm:spPr/>
      <dgm:t>
        <a:bodyPr/>
        <a:lstStyle/>
        <a:p>
          <a:endParaRPr lang="en-CA"/>
        </a:p>
      </dgm:t>
    </dgm:pt>
    <dgm:pt modelId="{EA524EE4-27A1-4543-A4BC-A07C699D884C}" type="sibTrans" cxnId="{1FC5E50A-E523-41FB-B1AC-E156F06552AD}">
      <dgm:prSet/>
      <dgm:spPr/>
      <dgm:t>
        <a:bodyPr/>
        <a:lstStyle/>
        <a:p>
          <a:endParaRPr lang="en-CA"/>
        </a:p>
      </dgm:t>
    </dgm:pt>
    <dgm:pt modelId="{39D5FA3E-DB58-4C41-AAA8-FCD265E75518}">
      <dgm:prSet phldrT="[Text]"/>
      <dgm:spPr/>
      <dgm:t>
        <a:bodyPr/>
        <a:lstStyle/>
        <a:p>
          <a:r>
            <a:rPr lang="en-CA" dirty="0" smtClean="0"/>
            <a:t>Content-View</a:t>
          </a:r>
          <a:endParaRPr lang="en-CA" dirty="0"/>
        </a:p>
      </dgm:t>
    </dgm:pt>
    <dgm:pt modelId="{06EFC141-CE43-48D1-9F88-D05335B703B3}" type="parTrans" cxnId="{58A7BD30-46E9-4530-AFD5-39F05DF5E0D9}">
      <dgm:prSet/>
      <dgm:spPr/>
      <dgm:t>
        <a:bodyPr/>
        <a:lstStyle/>
        <a:p>
          <a:endParaRPr lang="en-CA"/>
        </a:p>
      </dgm:t>
    </dgm:pt>
    <dgm:pt modelId="{C61542B5-BA68-4A07-9399-6CA6C0BA7FC9}" type="sibTrans" cxnId="{58A7BD30-46E9-4530-AFD5-39F05DF5E0D9}">
      <dgm:prSet/>
      <dgm:spPr/>
      <dgm:t>
        <a:bodyPr/>
        <a:lstStyle/>
        <a:p>
          <a:endParaRPr lang="en-CA"/>
        </a:p>
      </dgm:t>
    </dgm:pt>
    <dgm:pt modelId="{EEC288E8-1BEB-42A2-8C18-94ED563673BE}">
      <dgm:prSet phldrT="[Text]"/>
      <dgm:spPr/>
      <dgm:t>
        <a:bodyPr/>
        <a:lstStyle/>
        <a:p>
          <a:r>
            <a:rPr lang="en-CA" dirty="0" smtClean="0"/>
            <a:t>Site-View</a:t>
          </a:r>
          <a:endParaRPr lang="en-CA" dirty="0"/>
        </a:p>
      </dgm:t>
    </dgm:pt>
    <dgm:pt modelId="{076E11E7-FFA1-4B43-A899-7EBE99656862}" type="parTrans" cxnId="{96A71E32-7673-4210-B3EF-6A9856A55566}">
      <dgm:prSet/>
      <dgm:spPr/>
      <dgm:t>
        <a:bodyPr/>
        <a:lstStyle/>
        <a:p>
          <a:endParaRPr lang="en-CA"/>
        </a:p>
      </dgm:t>
    </dgm:pt>
    <dgm:pt modelId="{F8354CF2-2DE7-4B16-BD44-7BA8C67F4ECA}" type="sibTrans" cxnId="{96A71E32-7673-4210-B3EF-6A9856A55566}">
      <dgm:prSet/>
      <dgm:spPr/>
      <dgm:t>
        <a:bodyPr/>
        <a:lstStyle/>
        <a:p>
          <a:endParaRPr lang="en-CA"/>
        </a:p>
      </dgm:t>
    </dgm:pt>
    <dgm:pt modelId="{9B03C282-1C3C-422E-8532-C7584EAE9682}">
      <dgm:prSet phldrT="[Text]"/>
      <dgm:spPr/>
      <dgm:t>
        <a:bodyPr/>
        <a:lstStyle/>
        <a:p>
          <a:r>
            <a:rPr lang="en-CA" dirty="0" smtClean="0"/>
            <a:t>3. Design Visual Interface</a:t>
          </a:r>
          <a:endParaRPr lang="en-CA" dirty="0"/>
        </a:p>
      </dgm:t>
    </dgm:pt>
    <dgm:pt modelId="{B75B5B56-343C-46EF-8A3B-041033EC8DD6}" type="parTrans" cxnId="{424B3413-A4EF-439F-91DF-120BE308154A}">
      <dgm:prSet/>
      <dgm:spPr/>
      <dgm:t>
        <a:bodyPr/>
        <a:lstStyle/>
        <a:p>
          <a:endParaRPr lang="en-CA"/>
        </a:p>
      </dgm:t>
    </dgm:pt>
    <dgm:pt modelId="{3BF502A3-A01D-4E71-A3BB-FB04B44D01F3}" type="sibTrans" cxnId="{424B3413-A4EF-439F-91DF-120BE308154A}">
      <dgm:prSet/>
      <dgm:spPr/>
      <dgm:t>
        <a:bodyPr/>
        <a:lstStyle/>
        <a:p>
          <a:endParaRPr lang="en-CA"/>
        </a:p>
      </dgm:t>
    </dgm:pt>
    <dgm:pt modelId="{DD8E096B-F0C0-4312-9799-D881B4D7AD5B}">
      <dgm:prSet phldrT="[Text]"/>
      <dgm:spPr/>
      <dgm:t>
        <a:bodyPr/>
        <a:lstStyle/>
        <a:p>
          <a:r>
            <a:rPr lang="en-CA" dirty="0" smtClean="0"/>
            <a:t>Creating</a:t>
          </a:r>
          <a:endParaRPr lang="en-CA" dirty="0"/>
        </a:p>
      </dgm:t>
    </dgm:pt>
    <dgm:pt modelId="{D3BE3897-2DCD-4C6C-A601-E9F51D443165}" type="parTrans" cxnId="{C11F2837-B354-46B1-8567-B98B91059BE8}">
      <dgm:prSet/>
      <dgm:spPr/>
      <dgm:t>
        <a:bodyPr/>
        <a:lstStyle/>
        <a:p>
          <a:endParaRPr lang="en-CA"/>
        </a:p>
      </dgm:t>
    </dgm:pt>
    <dgm:pt modelId="{E1AB21EB-49EA-4AE6-8FCA-623282AF28D8}" type="sibTrans" cxnId="{C11F2837-B354-46B1-8567-B98B91059BE8}">
      <dgm:prSet/>
      <dgm:spPr/>
      <dgm:t>
        <a:bodyPr/>
        <a:lstStyle/>
        <a:p>
          <a:endParaRPr lang="en-CA"/>
        </a:p>
      </dgm:t>
    </dgm:pt>
    <dgm:pt modelId="{CFED8F0D-0512-483A-8773-9A79B934E6AA}">
      <dgm:prSet phldrT="[Text]"/>
      <dgm:spPr/>
      <dgm:t>
        <a:bodyPr/>
        <a:lstStyle/>
        <a:p>
          <a:r>
            <a:rPr lang="en-CA" dirty="0" smtClean="0"/>
            <a:t>Building &amp; Integration</a:t>
          </a:r>
          <a:endParaRPr lang="en-CA" dirty="0"/>
        </a:p>
      </dgm:t>
    </dgm:pt>
    <dgm:pt modelId="{B040A67A-C462-48E3-882A-9BA00041F224}" type="parTrans" cxnId="{CFA162EA-87B8-4E16-9985-9E8CD4FCAC17}">
      <dgm:prSet/>
      <dgm:spPr/>
      <dgm:t>
        <a:bodyPr/>
        <a:lstStyle/>
        <a:p>
          <a:endParaRPr lang="en-CA"/>
        </a:p>
      </dgm:t>
    </dgm:pt>
    <dgm:pt modelId="{778894BE-B260-4747-A90D-41BC00A61597}" type="sibTrans" cxnId="{CFA162EA-87B8-4E16-9985-9E8CD4FCAC17}">
      <dgm:prSet/>
      <dgm:spPr/>
      <dgm:t>
        <a:bodyPr/>
        <a:lstStyle/>
        <a:p>
          <a:endParaRPr lang="en-CA"/>
        </a:p>
      </dgm:t>
    </dgm:pt>
    <dgm:pt modelId="{2AFBD8E2-1D80-451F-8E93-A7DEE055CF6E}">
      <dgm:prSet phldrT="[Text]"/>
      <dgm:spPr/>
      <dgm:t>
        <a:bodyPr/>
        <a:lstStyle/>
        <a:p>
          <a:r>
            <a:rPr lang="en-CA" dirty="0" smtClean="0"/>
            <a:t>4. Build and Integrate</a:t>
          </a:r>
          <a:endParaRPr lang="en-CA" dirty="0"/>
        </a:p>
      </dgm:t>
    </dgm:pt>
    <dgm:pt modelId="{96B08026-3335-4162-8AD3-FF0F6E30C504}" type="parTrans" cxnId="{1A8F97FB-C995-4CB1-BC01-71DA3EB279FC}">
      <dgm:prSet/>
      <dgm:spPr/>
      <dgm:t>
        <a:bodyPr/>
        <a:lstStyle/>
        <a:p>
          <a:endParaRPr lang="en-CA"/>
        </a:p>
      </dgm:t>
    </dgm:pt>
    <dgm:pt modelId="{158DECCE-F32F-4E2C-BA05-CC779A9BF5D4}" type="sibTrans" cxnId="{1A8F97FB-C995-4CB1-BC01-71DA3EB279FC}">
      <dgm:prSet/>
      <dgm:spPr/>
      <dgm:t>
        <a:bodyPr/>
        <a:lstStyle/>
        <a:p>
          <a:endParaRPr lang="en-CA"/>
        </a:p>
      </dgm:t>
    </dgm:pt>
    <dgm:pt modelId="{BFCEE9BB-6A6A-4FF1-B4CA-B5BAAAE2FB25}">
      <dgm:prSet phldrT="[Text]"/>
      <dgm:spPr/>
      <dgm:t>
        <a:bodyPr/>
        <a:lstStyle/>
        <a:p>
          <a:r>
            <a:rPr lang="en-CA" dirty="0" smtClean="0"/>
            <a:t>5. Launch &amp; Beyond</a:t>
          </a:r>
          <a:endParaRPr lang="en-CA" dirty="0"/>
        </a:p>
      </dgm:t>
    </dgm:pt>
    <dgm:pt modelId="{A8A3F07A-9B57-4693-91D1-62752256D3D7}" type="parTrans" cxnId="{136F293A-4741-49B7-A33F-2FFE7D4D8D42}">
      <dgm:prSet/>
      <dgm:spPr/>
      <dgm:t>
        <a:bodyPr/>
        <a:lstStyle/>
        <a:p>
          <a:endParaRPr lang="en-CA"/>
        </a:p>
      </dgm:t>
    </dgm:pt>
    <dgm:pt modelId="{B3817B64-3235-4636-87BF-387A8F985A99}" type="sibTrans" cxnId="{136F293A-4741-49B7-A33F-2FFE7D4D8D42}">
      <dgm:prSet/>
      <dgm:spPr/>
      <dgm:t>
        <a:bodyPr/>
        <a:lstStyle/>
        <a:p>
          <a:endParaRPr lang="en-CA"/>
        </a:p>
      </dgm:t>
    </dgm:pt>
    <dgm:pt modelId="{B77E40C2-25BA-4CD2-920B-6EF5409AEFBF}">
      <dgm:prSet phldrT="[Text]"/>
      <dgm:spPr/>
      <dgm:t>
        <a:bodyPr/>
        <a:lstStyle/>
        <a:p>
          <a:r>
            <a:rPr lang="en-CA" dirty="0" smtClean="0"/>
            <a:t>Planning</a:t>
          </a:r>
          <a:endParaRPr lang="en-CA" dirty="0"/>
        </a:p>
      </dgm:t>
    </dgm:pt>
    <dgm:pt modelId="{87CCEDB5-E7A1-4374-94C3-20159215C33B}" type="parTrans" cxnId="{807084E4-02A1-4C35-BDD6-3688DD14B0ED}">
      <dgm:prSet/>
      <dgm:spPr/>
      <dgm:t>
        <a:bodyPr/>
        <a:lstStyle/>
        <a:p>
          <a:endParaRPr lang="en-CA"/>
        </a:p>
      </dgm:t>
    </dgm:pt>
    <dgm:pt modelId="{1D2C86B1-1185-460C-A8D4-F23D1037ECC4}" type="sibTrans" cxnId="{807084E4-02A1-4C35-BDD6-3688DD14B0ED}">
      <dgm:prSet/>
      <dgm:spPr/>
      <dgm:t>
        <a:bodyPr/>
        <a:lstStyle/>
        <a:p>
          <a:endParaRPr lang="en-CA"/>
        </a:p>
      </dgm:t>
    </dgm:pt>
    <dgm:pt modelId="{CEFB7656-E1D4-486A-B21A-2D60AE74DBD5}">
      <dgm:prSet phldrT="[Text]"/>
      <dgm:spPr/>
      <dgm:t>
        <a:bodyPr/>
        <a:lstStyle/>
        <a:p>
          <a:r>
            <a:rPr lang="en-CA" dirty="0" smtClean="0"/>
            <a:t>Delivery</a:t>
          </a:r>
          <a:endParaRPr lang="en-CA" dirty="0"/>
        </a:p>
      </dgm:t>
    </dgm:pt>
    <dgm:pt modelId="{93B6FE8D-0616-4415-8CB1-54A1C6FE6D90}" type="parTrans" cxnId="{31CCCF1A-9AE1-43A3-8032-920E679FAEBA}">
      <dgm:prSet/>
      <dgm:spPr/>
      <dgm:t>
        <a:bodyPr/>
        <a:lstStyle/>
        <a:p>
          <a:endParaRPr lang="en-CA"/>
        </a:p>
      </dgm:t>
    </dgm:pt>
    <dgm:pt modelId="{4BB88DCC-4449-434E-BBD8-7C4A5CACE43B}" type="sibTrans" cxnId="{31CCCF1A-9AE1-43A3-8032-920E679FAEBA}">
      <dgm:prSet/>
      <dgm:spPr/>
      <dgm:t>
        <a:bodyPr/>
        <a:lstStyle/>
        <a:p>
          <a:endParaRPr lang="en-CA"/>
        </a:p>
      </dgm:t>
    </dgm:pt>
    <dgm:pt modelId="{F6C93FF6-388D-4676-8A77-4211BA64222C}">
      <dgm:prSet phldrT="[Text]"/>
      <dgm:spPr/>
      <dgm:t>
        <a:bodyPr/>
        <a:lstStyle/>
        <a:p>
          <a:r>
            <a:rPr lang="en-CA" dirty="0" smtClean="0"/>
            <a:t>Project Kick Off</a:t>
          </a:r>
          <a:endParaRPr lang="en-CA" dirty="0"/>
        </a:p>
      </dgm:t>
    </dgm:pt>
    <dgm:pt modelId="{F95BD136-D81F-437A-A241-9ACECC3FAA26}" type="parTrans" cxnId="{3E50AF40-94CA-420C-AD83-6B23988BE101}">
      <dgm:prSet/>
      <dgm:spPr/>
      <dgm:t>
        <a:bodyPr/>
        <a:lstStyle/>
        <a:p>
          <a:endParaRPr lang="en-CA"/>
        </a:p>
      </dgm:t>
    </dgm:pt>
    <dgm:pt modelId="{236479DB-F0CC-464D-8FA5-F3159DEA8216}" type="sibTrans" cxnId="{3E50AF40-94CA-420C-AD83-6B23988BE101}">
      <dgm:prSet/>
      <dgm:spPr/>
      <dgm:t>
        <a:bodyPr/>
        <a:lstStyle/>
        <a:p>
          <a:endParaRPr lang="en-CA"/>
        </a:p>
      </dgm:t>
    </dgm:pt>
    <dgm:pt modelId="{236114D4-5287-41BC-B574-6A00D9334AD2}">
      <dgm:prSet phldrT="[Text]"/>
      <dgm:spPr/>
      <dgm:t>
        <a:bodyPr/>
        <a:lstStyle/>
        <a:p>
          <a:r>
            <a:rPr lang="en-CA" dirty="0" smtClean="0"/>
            <a:t>Clarification</a:t>
          </a:r>
          <a:endParaRPr lang="en-CA" dirty="0"/>
        </a:p>
      </dgm:t>
    </dgm:pt>
    <dgm:pt modelId="{6F639010-B06A-457A-9421-7DB7E3DE89E9}" type="parTrans" cxnId="{FF0F5374-9305-4686-B718-2DE92ACF89CA}">
      <dgm:prSet/>
      <dgm:spPr/>
      <dgm:t>
        <a:bodyPr/>
        <a:lstStyle/>
        <a:p>
          <a:endParaRPr lang="en-CA"/>
        </a:p>
      </dgm:t>
    </dgm:pt>
    <dgm:pt modelId="{8A5D3B69-875E-466C-8594-96F3C86A58E6}" type="sibTrans" cxnId="{FF0F5374-9305-4686-B718-2DE92ACF89CA}">
      <dgm:prSet/>
      <dgm:spPr/>
      <dgm:t>
        <a:bodyPr/>
        <a:lstStyle/>
        <a:p>
          <a:endParaRPr lang="en-CA"/>
        </a:p>
      </dgm:t>
    </dgm:pt>
    <dgm:pt modelId="{49CE7D72-417F-4BCC-90C8-666E4F097B10}">
      <dgm:prSet phldrT="[Text]"/>
      <dgm:spPr/>
      <dgm:t>
        <a:bodyPr/>
        <a:lstStyle/>
        <a:p>
          <a:r>
            <a:rPr lang="en-CA" dirty="0" smtClean="0"/>
            <a:t>Page-View</a:t>
          </a:r>
          <a:endParaRPr lang="en-CA" dirty="0"/>
        </a:p>
      </dgm:t>
    </dgm:pt>
    <dgm:pt modelId="{AB47FAF0-BDAD-42AB-BD97-B1FE90233EFB}" type="parTrans" cxnId="{7C559425-1602-4E5D-9A3A-020D2D7AAE17}">
      <dgm:prSet/>
      <dgm:spPr/>
      <dgm:t>
        <a:bodyPr/>
        <a:lstStyle/>
        <a:p>
          <a:endParaRPr lang="en-CA"/>
        </a:p>
      </dgm:t>
    </dgm:pt>
    <dgm:pt modelId="{5034AFFA-AD09-4078-9A42-D30BF001FF41}" type="sibTrans" cxnId="{7C559425-1602-4E5D-9A3A-020D2D7AAE17}">
      <dgm:prSet/>
      <dgm:spPr/>
      <dgm:t>
        <a:bodyPr/>
        <a:lstStyle/>
        <a:p>
          <a:endParaRPr lang="en-CA"/>
        </a:p>
      </dgm:t>
    </dgm:pt>
    <dgm:pt modelId="{51DD5BB8-FD75-4A0F-83AA-51094C2EA87E}">
      <dgm:prSet phldrT="[Text]"/>
      <dgm:spPr/>
      <dgm:t>
        <a:bodyPr/>
        <a:lstStyle/>
        <a:p>
          <a:r>
            <a:rPr lang="en-CA" dirty="0" smtClean="0"/>
            <a:t>User-View</a:t>
          </a:r>
          <a:endParaRPr lang="en-CA" dirty="0"/>
        </a:p>
      </dgm:t>
    </dgm:pt>
    <dgm:pt modelId="{9CC624EF-0A41-4912-8CC1-010C8B67E295}" type="parTrans" cxnId="{8A67BF8A-E641-43C8-9EA7-4870A20D5592}">
      <dgm:prSet/>
      <dgm:spPr/>
      <dgm:t>
        <a:bodyPr/>
        <a:lstStyle/>
        <a:p>
          <a:endParaRPr lang="en-CA"/>
        </a:p>
      </dgm:t>
    </dgm:pt>
    <dgm:pt modelId="{DF72A511-371C-431E-97E6-9D9D6BAA8FE8}" type="sibTrans" cxnId="{8A67BF8A-E641-43C8-9EA7-4870A20D5592}">
      <dgm:prSet/>
      <dgm:spPr/>
      <dgm:t>
        <a:bodyPr/>
        <a:lstStyle/>
        <a:p>
          <a:endParaRPr lang="en-CA"/>
        </a:p>
      </dgm:t>
    </dgm:pt>
    <dgm:pt modelId="{2B9589CA-1FEB-4323-ACE8-2F458ED2E45B}">
      <dgm:prSet phldrT="[Text]"/>
      <dgm:spPr/>
      <dgm:t>
        <a:bodyPr/>
        <a:lstStyle/>
        <a:p>
          <a:r>
            <a:rPr lang="en-CA" dirty="0" smtClean="0"/>
            <a:t>Confirming</a:t>
          </a:r>
          <a:endParaRPr lang="en-CA" dirty="0"/>
        </a:p>
      </dgm:t>
    </dgm:pt>
    <dgm:pt modelId="{A80A21E0-8801-4C89-96D3-6D082634AE2A}" type="parTrans" cxnId="{B7BD3568-DFD4-41D1-8882-8DF9415F029F}">
      <dgm:prSet/>
      <dgm:spPr/>
      <dgm:t>
        <a:bodyPr/>
        <a:lstStyle/>
        <a:p>
          <a:endParaRPr lang="en-CA"/>
        </a:p>
      </dgm:t>
    </dgm:pt>
    <dgm:pt modelId="{E39CC595-898C-4EBC-8822-EB1B02FEEB45}" type="sibTrans" cxnId="{B7BD3568-DFD4-41D1-8882-8DF9415F029F}">
      <dgm:prSet/>
      <dgm:spPr/>
      <dgm:t>
        <a:bodyPr/>
        <a:lstStyle/>
        <a:p>
          <a:endParaRPr lang="en-CA"/>
        </a:p>
      </dgm:t>
    </dgm:pt>
    <dgm:pt modelId="{DC6EE7D8-69BB-402A-BD1B-DCF915EBB8C2}">
      <dgm:prSet phldrT="[Text]"/>
      <dgm:spPr/>
      <dgm:t>
        <a:bodyPr/>
        <a:lstStyle/>
        <a:p>
          <a:r>
            <a:rPr lang="en-CA" dirty="0" smtClean="0"/>
            <a:t>Handing Off</a:t>
          </a:r>
          <a:endParaRPr lang="en-CA" dirty="0"/>
        </a:p>
      </dgm:t>
    </dgm:pt>
    <dgm:pt modelId="{21FA34AB-2CA1-4387-9ED2-49CDEB23CF90}" type="parTrans" cxnId="{0851D130-5B65-4763-A6C7-41A6892F2322}">
      <dgm:prSet/>
      <dgm:spPr/>
      <dgm:t>
        <a:bodyPr/>
        <a:lstStyle/>
        <a:p>
          <a:endParaRPr lang="en-CA"/>
        </a:p>
      </dgm:t>
    </dgm:pt>
    <dgm:pt modelId="{DAF39BFF-BD48-48D0-9806-111F3BFDFFDB}" type="sibTrans" cxnId="{0851D130-5B65-4763-A6C7-41A6892F2322}">
      <dgm:prSet/>
      <dgm:spPr/>
      <dgm:t>
        <a:bodyPr/>
        <a:lstStyle/>
        <a:p>
          <a:endParaRPr lang="en-CA"/>
        </a:p>
      </dgm:t>
    </dgm:pt>
    <dgm:pt modelId="{015B0188-B16B-47B7-BC4B-9DBC0C922DF2}">
      <dgm:prSet phldrT="[Text]"/>
      <dgm:spPr/>
      <dgm:t>
        <a:bodyPr/>
        <a:lstStyle/>
        <a:p>
          <a:r>
            <a:rPr lang="en-CA" dirty="0" smtClean="0"/>
            <a:t>Testing</a:t>
          </a:r>
          <a:endParaRPr lang="en-CA" dirty="0"/>
        </a:p>
      </dgm:t>
    </dgm:pt>
    <dgm:pt modelId="{9D17E58D-49C1-4A06-BB5C-60B6B260F122}" type="parTrans" cxnId="{1EDC25A0-12F8-47B5-A8F1-F7EBBDFA74E8}">
      <dgm:prSet/>
      <dgm:spPr/>
      <dgm:t>
        <a:bodyPr/>
        <a:lstStyle/>
        <a:p>
          <a:endParaRPr lang="en-CA"/>
        </a:p>
      </dgm:t>
    </dgm:pt>
    <dgm:pt modelId="{3F47A04B-1D53-4682-9050-EF845DEDDA5C}" type="sibTrans" cxnId="{1EDC25A0-12F8-47B5-A8F1-F7EBBDFA74E8}">
      <dgm:prSet/>
      <dgm:spPr/>
      <dgm:t>
        <a:bodyPr/>
        <a:lstStyle/>
        <a:p>
          <a:endParaRPr lang="en-CA"/>
        </a:p>
      </dgm:t>
    </dgm:pt>
    <dgm:pt modelId="{47911957-399B-441D-99D4-F75BFFF2AB7A}">
      <dgm:prSet phldrT="[Text]"/>
      <dgm:spPr/>
      <dgm:t>
        <a:bodyPr/>
        <a:lstStyle/>
        <a:p>
          <a:r>
            <a:rPr lang="en-CA" dirty="0" smtClean="0"/>
            <a:t>Launch</a:t>
          </a:r>
          <a:endParaRPr lang="en-CA" dirty="0"/>
        </a:p>
      </dgm:t>
    </dgm:pt>
    <dgm:pt modelId="{0194C20E-A47D-40A2-870B-8DC33A291616}" type="parTrans" cxnId="{2390EDA1-F66C-40B1-B094-562C21C03FB2}">
      <dgm:prSet/>
      <dgm:spPr/>
      <dgm:t>
        <a:bodyPr/>
        <a:lstStyle/>
        <a:p>
          <a:endParaRPr lang="en-CA"/>
        </a:p>
      </dgm:t>
    </dgm:pt>
    <dgm:pt modelId="{2ABE5941-A243-45E6-A8DE-2A0AE6609D36}" type="sibTrans" cxnId="{2390EDA1-F66C-40B1-B094-562C21C03FB2}">
      <dgm:prSet/>
      <dgm:spPr/>
      <dgm:t>
        <a:bodyPr/>
        <a:lstStyle/>
        <a:p>
          <a:endParaRPr lang="en-CA"/>
        </a:p>
      </dgm:t>
    </dgm:pt>
    <dgm:pt modelId="{AC9E9886-6669-4AE4-9815-F2D730D58E31}">
      <dgm:prSet phldrT="[Text]"/>
      <dgm:spPr/>
      <dgm:t>
        <a:bodyPr/>
        <a:lstStyle/>
        <a:p>
          <a:r>
            <a:rPr lang="en-CA" dirty="0" smtClean="0"/>
            <a:t>Maintenance</a:t>
          </a:r>
          <a:endParaRPr lang="en-CA" dirty="0"/>
        </a:p>
      </dgm:t>
    </dgm:pt>
    <dgm:pt modelId="{205913FD-3CBC-43B6-825D-829D7B349B4D}" type="parTrans" cxnId="{DB52B6E5-3DD9-4D58-841A-4353DC53AD0A}">
      <dgm:prSet/>
      <dgm:spPr/>
      <dgm:t>
        <a:bodyPr/>
        <a:lstStyle/>
        <a:p>
          <a:endParaRPr lang="en-CA"/>
        </a:p>
      </dgm:t>
    </dgm:pt>
    <dgm:pt modelId="{2D8528EE-295C-49DB-84AD-E373801E23CC}" type="sibTrans" cxnId="{DB52B6E5-3DD9-4D58-841A-4353DC53AD0A}">
      <dgm:prSet/>
      <dgm:spPr/>
      <dgm:t>
        <a:bodyPr/>
        <a:lstStyle/>
        <a:p>
          <a:endParaRPr lang="en-CA"/>
        </a:p>
      </dgm:t>
    </dgm:pt>
    <dgm:pt modelId="{180F6132-1EC9-4599-A936-5FA3916ABEC8}" type="pres">
      <dgm:prSet presAssocID="{A5162E5B-150A-4B70-9F0A-BD35EFC91127}" presName="theList" presStyleCnt="0">
        <dgm:presLayoutVars>
          <dgm:dir/>
          <dgm:animLvl val="lvl"/>
          <dgm:resizeHandles val="exact"/>
        </dgm:presLayoutVars>
      </dgm:prSet>
      <dgm:spPr/>
    </dgm:pt>
    <dgm:pt modelId="{506BC67F-D287-4C6A-82A8-E0A6AFA6BE42}" type="pres">
      <dgm:prSet presAssocID="{FC3119BF-D4FA-4879-A19D-B2F48D289B06}" presName="compNode" presStyleCnt="0"/>
      <dgm:spPr/>
    </dgm:pt>
    <dgm:pt modelId="{0781CF96-CC92-49C6-9E30-DE4DCEF0A04A}" type="pres">
      <dgm:prSet presAssocID="{FC3119BF-D4FA-4879-A19D-B2F48D289B06}" presName="aNode" presStyleLbl="bgShp" presStyleIdx="0" presStyleCnt="5"/>
      <dgm:spPr/>
    </dgm:pt>
    <dgm:pt modelId="{07697B6A-BC0E-45C0-B0DA-0F8EB5A5BF27}" type="pres">
      <dgm:prSet presAssocID="{FC3119BF-D4FA-4879-A19D-B2F48D289B06}" presName="textNode" presStyleLbl="bgShp" presStyleIdx="0" presStyleCnt="5"/>
      <dgm:spPr/>
    </dgm:pt>
    <dgm:pt modelId="{35421589-E3CB-46EE-8B4D-9F5A66E8496D}" type="pres">
      <dgm:prSet presAssocID="{FC3119BF-D4FA-4879-A19D-B2F48D289B06}" presName="compChildNode" presStyleCnt="0"/>
      <dgm:spPr/>
    </dgm:pt>
    <dgm:pt modelId="{757185CF-462A-4A8D-8991-A3815EB0D8FB}" type="pres">
      <dgm:prSet presAssocID="{FC3119BF-D4FA-4879-A19D-B2F48D289B06}" presName="theInnerList" presStyleCnt="0"/>
      <dgm:spPr/>
    </dgm:pt>
    <dgm:pt modelId="{769FB5EE-457D-450B-8FDB-01AC46976062}" type="pres">
      <dgm:prSet presAssocID="{39FA4ABB-8173-4A22-96C8-374EF13CA8A0}" presName="childNode" presStyleLbl="node1" presStyleIdx="0" presStyleCnt="17">
        <dgm:presLayoutVars>
          <dgm:bulletEnabled val="1"/>
        </dgm:presLayoutVars>
      </dgm:prSet>
      <dgm:spPr/>
    </dgm:pt>
    <dgm:pt modelId="{19449EFA-6B66-402E-BF63-158CAC6F4883}" type="pres">
      <dgm:prSet presAssocID="{39FA4ABB-8173-4A22-96C8-374EF13CA8A0}" presName="aSpace2" presStyleCnt="0"/>
      <dgm:spPr/>
    </dgm:pt>
    <dgm:pt modelId="{5ABBBE0F-2D1D-468E-83A4-857DD1AAD317}" type="pres">
      <dgm:prSet presAssocID="{006ECA2B-F326-47A3-B8AA-4EA2A9436C57}" presName="childNode" presStyleLbl="node1" presStyleIdx="1" presStyleCnt="1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0475A4D-45BD-401A-9AA9-5055ECE8636D}" type="pres">
      <dgm:prSet presAssocID="{006ECA2B-F326-47A3-B8AA-4EA2A9436C57}" presName="aSpace2" presStyleCnt="0"/>
      <dgm:spPr/>
    </dgm:pt>
    <dgm:pt modelId="{5915E0D8-D37A-466A-9E23-F7E0858CAC46}" type="pres">
      <dgm:prSet presAssocID="{236114D4-5287-41BC-B574-6A00D9334AD2}" presName="childNode" presStyleLbl="node1" presStyleIdx="2" presStyleCnt="17">
        <dgm:presLayoutVars>
          <dgm:bulletEnabled val="1"/>
        </dgm:presLayoutVars>
      </dgm:prSet>
      <dgm:spPr/>
    </dgm:pt>
    <dgm:pt modelId="{E1E8C04D-D103-426F-8847-3EA621D99CB7}" type="pres">
      <dgm:prSet presAssocID="{236114D4-5287-41BC-B574-6A00D9334AD2}" presName="aSpace2" presStyleCnt="0"/>
      <dgm:spPr/>
    </dgm:pt>
    <dgm:pt modelId="{A24073F2-3F20-43D5-80F2-A1744B733479}" type="pres">
      <dgm:prSet presAssocID="{F6C93FF6-388D-4676-8A77-4211BA64222C}" presName="childNode" presStyleLbl="node1" presStyleIdx="3" presStyleCnt="1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51086F5-2E30-4662-81E7-D3DC8F4786E3}" type="pres">
      <dgm:prSet presAssocID="{FC3119BF-D4FA-4879-A19D-B2F48D289B06}" presName="aSpace" presStyleCnt="0"/>
      <dgm:spPr/>
    </dgm:pt>
    <dgm:pt modelId="{1832483F-1628-4C69-B4D2-C509A822B8A0}" type="pres">
      <dgm:prSet presAssocID="{A30876FD-623A-46D7-BEB7-4D2655BC7C49}" presName="compNode" presStyleCnt="0"/>
      <dgm:spPr/>
    </dgm:pt>
    <dgm:pt modelId="{7FA4F45C-DC18-420B-89A8-14087626155A}" type="pres">
      <dgm:prSet presAssocID="{A30876FD-623A-46D7-BEB7-4D2655BC7C49}" presName="aNode" presStyleLbl="bgShp" presStyleIdx="1" presStyleCnt="5"/>
      <dgm:spPr/>
    </dgm:pt>
    <dgm:pt modelId="{C3A7263F-885D-46B7-A0AB-1D77B5B9A91C}" type="pres">
      <dgm:prSet presAssocID="{A30876FD-623A-46D7-BEB7-4D2655BC7C49}" presName="textNode" presStyleLbl="bgShp" presStyleIdx="1" presStyleCnt="5"/>
      <dgm:spPr/>
    </dgm:pt>
    <dgm:pt modelId="{1CD5610E-9217-43DF-ABB6-1AB38DA3F8EC}" type="pres">
      <dgm:prSet presAssocID="{A30876FD-623A-46D7-BEB7-4D2655BC7C49}" presName="compChildNode" presStyleCnt="0"/>
      <dgm:spPr/>
    </dgm:pt>
    <dgm:pt modelId="{8B41DF9F-627D-479C-9E7C-4E80C44F6CF9}" type="pres">
      <dgm:prSet presAssocID="{A30876FD-623A-46D7-BEB7-4D2655BC7C49}" presName="theInnerList" presStyleCnt="0"/>
      <dgm:spPr/>
    </dgm:pt>
    <dgm:pt modelId="{EB03AA00-68A7-483C-B093-D91FE909511A}" type="pres">
      <dgm:prSet presAssocID="{39D5FA3E-DB58-4C41-AAA8-FCD265E75518}" presName="childNode" presStyleLbl="node1" presStyleIdx="4" presStyleCnt="1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E110FE1-17E1-4B31-BF72-141620F780B8}" type="pres">
      <dgm:prSet presAssocID="{39D5FA3E-DB58-4C41-AAA8-FCD265E75518}" presName="aSpace2" presStyleCnt="0"/>
      <dgm:spPr/>
    </dgm:pt>
    <dgm:pt modelId="{5C982CDB-17F9-4071-A3F6-04761F09443B}" type="pres">
      <dgm:prSet presAssocID="{EEC288E8-1BEB-42A2-8C18-94ED563673BE}" presName="childNode" presStyleLbl="node1" presStyleIdx="5" presStyleCnt="1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DFE75A-4CD9-48F7-8BBD-A576FA01CF23}" type="pres">
      <dgm:prSet presAssocID="{EEC288E8-1BEB-42A2-8C18-94ED563673BE}" presName="aSpace2" presStyleCnt="0"/>
      <dgm:spPr/>
    </dgm:pt>
    <dgm:pt modelId="{743D8890-72C5-4E36-AB4B-C26590A34849}" type="pres">
      <dgm:prSet presAssocID="{49CE7D72-417F-4BCC-90C8-666E4F097B10}" presName="childNode" presStyleLbl="node1" presStyleIdx="6" presStyleCnt="17">
        <dgm:presLayoutVars>
          <dgm:bulletEnabled val="1"/>
        </dgm:presLayoutVars>
      </dgm:prSet>
      <dgm:spPr/>
    </dgm:pt>
    <dgm:pt modelId="{ED0E64D6-07B9-4329-A21F-D7DC1EC30940}" type="pres">
      <dgm:prSet presAssocID="{49CE7D72-417F-4BCC-90C8-666E4F097B10}" presName="aSpace2" presStyleCnt="0"/>
      <dgm:spPr/>
    </dgm:pt>
    <dgm:pt modelId="{CC42DDA4-56D9-468F-92F1-6C641704DF97}" type="pres">
      <dgm:prSet presAssocID="{51DD5BB8-FD75-4A0F-83AA-51094C2EA87E}" presName="childNode" presStyleLbl="node1" presStyleIdx="7" presStyleCnt="17">
        <dgm:presLayoutVars>
          <dgm:bulletEnabled val="1"/>
        </dgm:presLayoutVars>
      </dgm:prSet>
      <dgm:spPr/>
    </dgm:pt>
    <dgm:pt modelId="{F8EB2E69-6997-45B7-8E4E-FAEA9CB7C2F1}" type="pres">
      <dgm:prSet presAssocID="{A30876FD-623A-46D7-BEB7-4D2655BC7C49}" presName="aSpace" presStyleCnt="0"/>
      <dgm:spPr/>
    </dgm:pt>
    <dgm:pt modelId="{98B403FC-B5BA-4EA8-A43E-40FAC3E5C43A}" type="pres">
      <dgm:prSet presAssocID="{9B03C282-1C3C-422E-8532-C7584EAE9682}" presName="compNode" presStyleCnt="0"/>
      <dgm:spPr/>
    </dgm:pt>
    <dgm:pt modelId="{FE0D4D2D-191D-49B3-B778-309367586D3A}" type="pres">
      <dgm:prSet presAssocID="{9B03C282-1C3C-422E-8532-C7584EAE9682}" presName="aNode" presStyleLbl="bgShp" presStyleIdx="2" presStyleCnt="5"/>
      <dgm:spPr/>
      <dgm:t>
        <a:bodyPr/>
        <a:lstStyle/>
        <a:p>
          <a:endParaRPr lang="en-CA"/>
        </a:p>
      </dgm:t>
    </dgm:pt>
    <dgm:pt modelId="{52F1C2FB-012C-4EEF-8103-A5137914AA41}" type="pres">
      <dgm:prSet presAssocID="{9B03C282-1C3C-422E-8532-C7584EAE9682}" presName="textNode" presStyleLbl="bgShp" presStyleIdx="2" presStyleCnt="5"/>
      <dgm:spPr/>
      <dgm:t>
        <a:bodyPr/>
        <a:lstStyle/>
        <a:p>
          <a:endParaRPr lang="en-CA"/>
        </a:p>
      </dgm:t>
    </dgm:pt>
    <dgm:pt modelId="{B04D5679-74DE-465F-A366-581B0841358E}" type="pres">
      <dgm:prSet presAssocID="{9B03C282-1C3C-422E-8532-C7584EAE9682}" presName="compChildNode" presStyleCnt="0"/>
      <dgm:spPr/>
    </dgm:pt>
    <dgm:pt modelId="{2ED13E21-FE9A-4F8A-9834-7828F5E95A1D}" type="pres">
      <dgm:prSet presAssocID="{9B03C282-1C3C-422E-8532-C7584EAE9682}" presName="theInnerList" presStyleCnt="0"/>
      <dgm:spPr/>
    </dgm:pt>
    <dgm:pt modelId="{426CDAC1-610E-4C28-9AD4-76488B639F69}" type="pres">
      <dgm:prSet presAssocID="{DD8E096B-F0C0-4312-9799-D881B4D7AD5B}" presName="childNode" presStyleLbl="node1" presStyleIdx="8" presStyleCnt="1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FAD7693-0225-44DD-951C-60C9C1148C08}" type="pres">
      <dgm:prSet presAssocID="{DD8E096B-F0C0-4312-9799-D881B4D7AD5B}" presName="aSpace2" presStyleCnt="0"/>
      <dgm:spPr/>
    </dgm:pt>
    <dgm:pt modelId="{30E1E87D-47F8-401A-98A0-E366A4DD0FF9}" type="pres">
      <dgm:prSet presAssocID="{2B9589CA-1FEB-4323-ACE8-2F458ED2E45B}" presName="childNode" presStyleLbl="node1" presStyleIdx="9" presStyleCnt="17">
        <dgm:presLayoutVars>
          <dgm:bulletEnabled val="1"/>
        </dgm:presLayoutVars>
      </dgm:prSet>
      <dgm:spPr/>
    </dgm:pt>
    <dgm:pt modelId="{6CC51852-7538-4AFC-A174-7743BE6BD527}" type="pres">
      <dgm:prSet presAssocID="{2B9589CA-1FEB-4323-ACE8-2F458ED2E45B}" presName="aSpace2" presStyleCnt="0"/>
      <dgm:spPr/>
    </dgm:pt>
    <dgm:pt modelId="{EA9C89CF-9FFC-4EAD-8938-2BDA48C22675}" type="pres">
      <dgm:prSet presAssocID="{DC6EE7D8-69BB-402A-BD1B-DCF915EBB8C2}" presName="childNode" presStyleLbl="node1" presStyleIdx="10" presStyleCnt="17">
        <dgm:presLayoutVars>
          <dgm:bulletEnabled val="1"/>
        </dgm:presLayoutVars>
      </dgm:prSet>
      <dgm:spPr/>
    </dgm:pt>
    <dgm:pt modelId="{50467E82-75B1-4D63-87BE-E718AEF01F00}" type="pres">
      <dgm:prSet presAssocID="{9B03C282-1C3C-422E-8532-C7584EAE9682}" presName="aSpace" presStyleCnt="0"/>
      <dgm:spPr/>
    </dgm:pt>
    <dgm:pt modelId="{A979AF98-FE85-4318-BC4C-DEC90BF15586}" type="pres">
      <dgm:prSet presAssocID="{2AFBD8E2-1D80-451F-8E93-A7DEE055CF6E}" presName="compNode" presStyleCnt="0"/>
      <dgm:spPr/>
    </dgm:pt>
    <dgm:pt modelId="{F5B1B42B-BEF3-4D5A-B3F9-65A43F5EAC69}" type="pres">
      <dgm:prSet presAssocID="{2AFBD8E2-1D80-451F-8E93-A7DEE055CF6E}" presName="aNode" presStyleLbl="bgShp" presStyleIdx="3" presStyleCnt="5"/>
      <dgm:spPr/>
    </dgm:pt>
    <dgm:pt modelId="{94F49017-8678-4FC8-8A91-7F3538B4CC8B}" type="pres">
      <dgm:prSet presAssocID="{2AFBD8E2-1D80-451F-8E93-A7DEE055CF6E}" presName="textNode" presStyleLbl="bgShp" presStyleIdx="3" presStyleCnt="5"/>
      <dgm:spPr/>
    </dgm:pt>
    <dgm:pt modelId="{798E3468-7699-4D8E-BCFE-6A91DCF2CC48}" type="pres">
      <dgm:prSet presAssocID="{2AFBD8E2-1D80-451F-8E93-A7DEE055CF6E}" presName="compChildNode" presStyleCnt="0"/>
      <dgm:spPr/>
    </dgm:pt>
    <dgm:pt modelId="{1CCAED11-99BD-4F3F-B610-8DAAF70C892D}" type="pres">
      <dgm:prSet presAssocID="{2AFBD8E2-1D80-451F-8E93-A7DEE055CF6E}" presName="theInnerList" presStyleCnt="0"/>
      <dgm:spPr/>
    </dgm:pt>
    <dgm:pt modelId="{0EFA16B5-BBCE-45F9-A24D-046552F80EB5}" type="pres">
      <dgm:prSet presAssocID="{B77E40C2-25BA-4CD2-920B-6EF5409AEFBF}" presName="childNode" presStyleLbl="node1" presStyleIdx="11" presStyleCnt="17">
        <dgm:presLayoutVars>
          <dgm:bulletEnabled val="1"/>
        </dgm:presLayoutVars>
      </dgm:prSet>
      <dgm:spPr/>
    </dgm:pt>
    <dgm:pt modelId="{C6D06A21-6765-4A77-9A6B-2973862AE14B}" type="pres">
      <dgm:prSet presAssocID="{B77E40C2-25BA-4CD2-920B-6EF5409AEFBF}" presName="aSpace2" presStyleCnt="0"/>
      <dgm:spPr/>
    </dgm:pt>
    <dgm:pt modelId="{406F5E09-CCB2-41CD-ABDB-37661B0AA68B}" type="pres">
      <dgm:prSet presAssocID="{CFED8F0D-0512-483A-8773-9A79B934E6AA}" presName="childNode" presStyleLbl="node1" presStyleIdx="12" presStyleCnt="17">
        <dgm:presLayoutVars>
          <dgm:bulletEnabled val="1"/>
        </dgm:presLayoutVars>
      </dgm:prSet>
      <dgm:spPr/>
    </dgm:pt>
    <dgm:pt modelId="{8C63C7BA-921A-4238-9E9E-9F50EAD23DCE}" type="pres">
      <dgm:prSet presAssocID="{CFED8F0D-0512-483A-8773-9A79B934E6AA}" presName="aSpace2" presStyleCnt="0"/>
      <dgm:spPr/>
    </dgm:pt>
    <dgm:pt modelId="{C80C7DB8-C1DD-487A-9C6B-6EF346759C9B}" type="pres">
      <dgm:prSet presAssocID="{015B0188-B16B-47B7-BC4B-9DBC0C922DF2}" presName="childNode" presStyleLbl="node1" presStyleIdx="13" presStyleCnt="17">
        <dgm:presLayoutVars>
          <dgm:bulletEnabled val="1"/>
        </dgm:presLayoutVars>
      </dgm:prSet>
      <dgm:spPr/>
    </dgm:pt>
    <dgm:pt modelId="{F19B5575-6E6A-4E1C-886C-A4FFE4ACD10C}" type="pres">
      <dgm:prSet presAssocID="{2AFBD8E2-1D80-451F-8E93-A7DEE055CF6E}" presName="aSpace" presStyleCnt="0"/>
      <dgm:spPr/>
    </dgm:pt>
    <dgm:pt modelId="{CB056522-D95F-4184-902E-56915C6A23BF}" type="pres">
      <dgm:prSet presAssocID="{BFCEE9BB-6A6A-4FF1-B4CA-B5BAAAE2FB25}" presName="compNode" presStyleCnt="0"/>
      <dgm:spPr/>
    </dgm:pt>
    <dgm:pt modelId="{59EBA29D-6431-4A27-AF64-801487E7BC07}" type="pres">
      <dgm:prSet presAssocID="{BFCEE9BB-6A6A-4FF1-B4CA-B5BAAAE2FB25}" presName="aNode" presStyleLbl="bgShp" presStyleIdx="4" presStyleCnt="5"/>
      <dgm:spPr/>
      <dgm:t>
        <a:bodyPr/>
        <a:lstStyle/>
        <a:p>
          <a:endParaRPr lang="en-CA"/>
        </a:p>
      </dgm:t>
    </dgm:pt>
    <dgm:pt modelId="{C948ED50-0814-4965-B160-EB5382FE852F}" type="pres">
      <dgm:prSet presAssocID="{BFCEE9BB-6A6A-4FF1-B4CA-B5BAAAE2FB25}" presName="textNode" presStyleLbl="bgShp" presStyleIdx="4" presStyleCnt="5"/>
      <dgm:spPr/>
      <dgm:t>
        <a:bodyPr/>
        <a:lstStyle/>
        <a:p>
          <a:endParaRPr lang="en-CA"/>
        </a:p>
      </dgm:t>
    </dgm:pt>
    <dgm:pt modelId="{F7766C55-D8DE-4B1E-A0CA-F169739CB2C3}" type="pres">
      <dgm:prSet presAssocID="{BFCEE9BB-6A6A-4FF1-B4CA-B5BAAAE2FB25}" presName="compChildNode" presStyleCnt="0"/>
      <dgm:spPr/>
    </dgm:pt>
    <dgm:pt modelId="{CB0C2570-749D-4845-970A-1C84DEA405B9}" type="pres">
      <dgm:prSet presAssocID="{BFCEE9BB-6A6A-4FF1-B4CA-B5BAAAE2FB25}" presName="theInnerList" presStyleCnt="0"/>
      <dgm:spPr/>
    </dgm:pt>
    <dgm:pt modelId="{C6FBDFEF-64B3-415B-8F9D-5C5233AC044C}" type="pres">
      <dgm:prSet presAssocID="{CEFB7656-E1D4-486A-B21A-2D60AE74DBD5}" presName="childNode" presStyleLbl="node1" presStyleIdx="14" presStyleCnt="17">
        <dgm:presLayoutVars>
          <dgm:bulletEnabled val="1"/>
        </dgm:presLayoutVars>
      </dgm:prSet>
      <dgm:spPr/>
    </dgm:pt>
    <dgm:pt modelId="{88DF92DD-ED38-492E-936D-8BA19BE76500}" type="pres">
      <dgm:prSet presAssocID="{CEFB7656-E1D4-486A-B21A-2D60AE74DBD5}" presName="aSpace2" presStyleCnt="0"/>
      <dgm:spPr/>
    </dgm:pt>
    <dgm:pt modelId="{0EB3DE48-AA47-4E77-AE7E-390B83519281}" type="pres">
      <dgm:prSet presAssocID="{47911957-399B-441D-99D4-F75BFFF2AB7A}" presName="childNode" presStyleLbl="node1" presStyleIdx="15" presStyleCnt="17">
        <dgm:presLayoutVars>
          <dgm:bulletEnabled val="1"/>
        </dgm:presLayoutVars>
      </dgm:prSet>
      <dgm:spPr/>
    </dgm:pt>
    <dgm:pt modelId="{85AE22CA-6585-4208-AB56-B5B1CBEBF61B}" type="pres">
      <dgm:prSet presAssocID="{47911957-399B-441D-99D4-F75BFFF2AB7A}" presName="aSpace2" presStyleCnt="0"/>
      <dgm:spPr/>
    </dgm:pt>
    <dgm:pt modelId="{49332F14-BBE1-4F41-9E20-C882DF4B0B3A}" type="pres">
      <dgm:prSet presAssocID="{AC9E9886-6669-4AE4-9815-F2D730D58E31}" presName="childNode" presStyleLbl="node1" presStyleIdx="16" presStyleCnt="17">
        <dgm:presLayoutVars>
          <dgm:bulletEnabled val="1"/>
        </dgm:presLayoutVars>
      </dgm:prSet>
      <dgm:spPr/>
    </dgm:pt>
  </dgm:ptLst>
  <dgm:cxnLst>
    <dgm:cxn modelId="{5D362C8D-52AE-4619-8483-827A62E0EFDA}" type="presOf" srcId="{47911957-399B-441D-99D4-F75BFFF2AB7A}" destId="{0EB3DE48-AA47-4E77-AE7E-390B83519281}" srcOrd="0" destOrd="0" presId="urn:microsoft.com/office/officeart/2005/8/layout/lProcess2"/>
    <dgm:cxn modelId="{95B3BC7C-FC51-447F-B1C9-452914500143}" type="presOf" srcId="{51DD5BB8-FD75-4A0F-83AA-51094C2EA87E}" destId="{CC42DDA4-56D9-468F-92F1-6C641704DF97}" srcOrd="0" destOrd="0" presId="urn:microsoft.com/office/officeart/2005/8/layout/lProcess2"/>
    <dgm:cxn modelId="{ECD92991-A334-4A6E-A2AA-98BCEA4FBBD8}" type="presOf" srcId="{2AFBD8E2-1D80-451F-8E93-A7DEE055CF6E}" destId="{F5B1B42B-BEF3-4D5A-B3F9-65A43F5EAC69}" srcOrd="0" destOrd="0" presId="urn:microsoft.com/office/officeart/2005/8/layout/lProcess2"/>
    <dgm:cxn modelId="{41366261-6F67-40DF-BADC-084B753B1851}" type="presOf" srcId="{FC3119BF-D4FA-4879-A19D-B2F48D289B06}" destId="{0781CF96-CC92-49C6-9E30-DE4DCEF0A04A}" srcOrd="0" destOrd="0" presId="urn:microsoft.com/office/officeart/2005/8/layout/lProcess2"/>
    <dgm:cxn modelId="{FF0F5374-9305-4686-B718-2DE92ACF89CA}" srcId="{FC3119BF-D4FA-4879-A19D-B2F48D289B06}" destId="{236114D4-5287-41BC-B574-6A00D9334AD2}" srcOrd="2" destOrd="0" parTransId="{6F639010-B06A-457A-9421-7DB7E3DE89E9}" sibTransId="{8A5D3B69-875E-466C-8594-96F3C86A58E6}"/>
    <dgm:cxn modelId="{50E05E42-48F3-4B31-B849-4DC75F34B262}" type="presOf" srcId="{F6C93FF6-388D-4676-8A77-4211BA64222C}" destId="{A24073F2-3F20-43D5-80F2-A1744B733479}" srcOrd="0" destOrd="0" presId="urn:microsoft.com/office/officeart/2005/8/layout/lProcess2"/>
    <dgm:cxn modelId="{51627044-5404-45E3-A9E5-FC6D13095010}" type="presOf" srcId="{2B9589CA-1FEB-4323-ACE8-2F458ED2E45B}" destId="{30E1E87D-47F8-401A-98A0-E366A4DD0FF9}" srcOrd="0" destOrd="0" presId="urn:microsoft.com/office/officeart/2005/8/layout/lProcess2"/>
    <dgm:cxn modelId="{8A67BF8A-E641-43C8-9EA7-4870A20D5592}" srcId="{A30876FD-623A-46D7-BEB7-4D2655BC7C49}" destId="{51DD5BB8-FD75-4A0F-83AA-51094C2EA87E}" srcOrd="3" destOrd="0" parTransId="{9CC624EF-0A41-4912-8CC1-010C8B67E295}" sibTransId="{DF72A511-371C-431E-97E6-9D9D6BAA8FE8}"/>
    <dgm:cxn modelId="{F1DD5527-1228-4D84-82C5-5747CBD2D44B}" type="presOf" srcId="{AC9E9886-6669-4AE4-9815-F2D730D58E31}" destId="{49332F14-BBE1-4F41-9E20-C882DF4B0B3A}" srcOrd="0" destOrd="0" presId="urn:microsoft.com/office/officeart/2005/8/layout/lProcess2"/>
    <dgm:cxn modelId="{ACB5FAAA-61B2-4B8A-82D0-D9440272341F}" type="presOf" srcId="{BFCEE9BB-6A6A-4FF1-B4CA-B5BAAAE2FB25}" destId="{C948ED50-0814-4965-B160-EB5382FE852F}" srcOrd="1" destOrd="0" presId="urn:microsoft.com/office/officeart/2005/8/layout/lProcess2"/>
    <dgm:cxn modelId="{1EDC25A0-12F8-47B5-A8F1-F7EBBDFA74E8}" srcId="{2AFBD8E2-1D80-451F-8E93-A7DEE055CF6E}" destId="{015B0188-B16B-47B7-BC4B-9DBC0C922DF2}" srcOrd="2" destOrd="0" parTransId="{9D17E58D-49C1-4A06-BB5C-60B6B260F122}" sibTransId="{3F47A04B-1D53-4682-9050-EF845DEDDA5C}"/>
    <dgm:cxn modelId="{BF963D3D-1B50-4674-B5BA-CD96180A9E6C}" type="presOf" srcId="{39D5FA3E-DB58-4C41-AAA8-FCD265E75518}" destId="{EB03AA00-68A7-483C-B093-D91FE909511A}" srcOrd="0" destOrd="0" presId="urn:microsoft.com/office/officeart/2005/8/layout/lProcess2"/>
    <dgm:cxn modelId="{807084E4-02A1-4C35-BDD6-3688DD14B0ED}" srcId="{2AFBD8E2-1D80-451F-8E93-A7DEE055CF6E}" destId="{B77E40C2-25BA-4CD2-920B-6EF5409AEFBF}" srcOrd="0" destOrd="0" parTransId="{87CCEDB5-E7A1-4374-94C3-20159215C33B}" sibTransId="{1D2C86B1-1185-460C-A8D4-F23D1037ECC4}"/>
    <dgm:cxn modelId="{6491FA52-D36B-487E-82EF-A328064CF979}" srcId="{A5162E5B-150A-4B70-9F0A-BD35EFC91127}" destId="{FC3119BF-D4FA-4879-A19D-B2F48D289B06}" srcOrd="0" destOrd="0" parTransId="{7EC08CAB-6651-41CC-A907-9776B7B44EFF}" sibTransId="{7A3AAB90-C4A9-44D8-A82A-6216E47066AE}"/>
    <dgm:cxn modelId="{9B00D31C-2EDD-4073-867E-17EB9F7AAEF1}" type="presOf" srcId="{DC6EE7D8-69BB-402A-BD1B-DCF915EBB8C2}" destId="{EA9C89CF-9FFC-4EAD-8938-2BDA48C22675}" srcOrd="0" destOrd="0" presId="urn:microsoft.com/office/officeart/2005/8/layout/lProcess2"/>
    <dgm:cxn modelId="{B7BD3568-DFD4-41D1-8882-8DF9415F029F}" srcId="{9B03C282-1C3C-422E-8532-C7584EAE9682}" destId="{2B9589CA-1FEB-4323-ACE8-2F458ED2E45B}" srcOrd="1" destOrd="0" parTransId="{A80A21E0-8801-4C89-96D3-6D082634AE2A}" sibTransId="{E39CC595-898C-4EBC-8822-EB1B02FEEB45}"/>
    <dgm:cxn modelId="{3F830561-A27F-4C14-B8AD-7E349A51C8A0}" type="presOf" srcId="{BFCEE9BB-6A6A-4FF1-B4CA-B5BAAAE2FB25}" destId="{59EBA29D-6431-4A27-AF64-801487E7BC07}" srcOrd="0" destOrd="0" presId="urn:microsoft.com/office/officeart/2005/8/layout/lProcess2"/>
    <dgm:cxn modelId="{CFA162EA-87B8-4E16-9985-9E8CD4FCAC17}" srcId="{2AFBD8E2-1D80-451F-8E93-A7DEE055CF6E}" destId="{CFED8F0D-0512-483A-8773-9A79B934E6AA}" srcOrd="1" destOrd="0" parTransId="{B040A67A-C462-48E3-882A-9BA00041F224}" sibTransId="{778894BE-B260-4747-A90D-41BC00A61597}"/>
    <dgm:cxn modelId="{F9BD508B-1F37-4A3E-A6EF-097848F7A82B}" type="presOf" srcId="{FC3119BF-D4FA-4879-A19D-B2F48D289B06}" destId="{07697B6A-BC0E-45C0-B0DA-0F8EB5A5BF27}" srcOrd="1" destOrd="0" presId="urn:microsoft.com/office/officeart/2005/8/layout/lProcess2"/>
    <dgm:cxn modelId="{31CCCF1A-9AE1-43A3-8032-920E679FAEBA}" srcId="{BFCEE9BB-6A6A-4FF1-B4CA-B5BAAAE2FB25}" destId="{CEFB7656-E1D4-486A-B21A-2D60AE74DBD5}" srcOrd="0" destOrd="0" parTransId="{93B6FE8D-0616-4415-8CB1-54A1C6FE6D90}" sibTransId="{4BB88DCC-4449-434E-BBD8-7C4A5CACE43B}"/>
    <dgm:cxn modelId="{DED1EFF7-799C-4882-AD7E-4CCA752711BA}" srcId="{FC3119BF-D4FA-4879-A19D-B2F48D289B06}" destId="{39FA4ABB-8173-4A22-96C8-374EF13CA8A0}" srcOrd="0" destOrd="0" parTransId="{71EB0658-EF54-4A7B-A9E3-5E37FC48AA8E}" sibTransId="{70B4EB68-E7C4-462A-88B6-105AAB1292BC}"/>
    <dgm:cxn modelId="{58A7BD30-46E9-4530-AFD5-39F05DF5E0D9}" srcId="{A30876FD-623A-46D7-BEB7-4D2655BC7C49}" destId="{39D5FA3E-DB58-4C41-AAA8-FCD265E75518}" srcOrd="0" destOrd="0" parTransId="{06EFC141-CE43-48D1-9F88-D05335B703B3}" sibTransId="{C61542B5-BA68-4A07-9399-6CA6C0BA7FC9}"/>
    <dgm:cxn modelId="{0851D130-5B65-4763-A6C7-41A6892F2322}" srcId="{9B03C282-1C3C-422E-8532-C7584EAE9682}" destId="{DC6EE7D8-69BB-402A-BD1B-DCF915EBB8C2}" srcOrd="2" destOrd="0" parTransId="{21FA34AB-2CA1-4387-9ED2-49CDEB23CF90}" sibTransId="{DAF39BFF-BD48-48D0-9806-111F3BFDFFDB}"/>
    <dgm:cxn modelId="{07F8ACE9-11E1-44C6-8C6E-76727B0C155F}" type="presOf" srcId="{A30876FD-623A-46D7-BEB7-4D2655BC7C49}" destId="{7FA4F45C-DC18-420B-89A8-14087626155A}" srcOrd="0" destOrd="0" presId="urn:microsoft.com/office/officeart/2005/8/layout/lProcess2"/>
    <dgm:cxn modelId="{43AE0026-5A18-4D28-B817-F7CBD57AC2FD}" type="presOf" srcId="{236114D4-5287-41BC-B574-6A00D9334AD2}" destId="{5915E0D8-D37A-466A-9E23-F7E0858CAC46}" srcOrd="0" destOrd="0" presId="urn:microsoft.com/office/officeart/2005/8/layout/lProcess2"/>
    <dgm:cxn modelId="{136F293A-4741-49B7-A33F-2FFE7D4D8D42}" srcId="{A5162E5B-150A-4B70-9F0A-BD35EFC91127}" destId="{BFCEE9BB-6A6A-4FF1-B4CA-B5BAAAE2FB25}" srcOrd="4" destOrd="0" parTransId="{A8A3F07A-9B57-4693-91D1-62752256D3D7}" sibTransId="{B3817B64-3235-4636-87BF-387A8F985A99}"/>
    <dgm:cxn modelId="{1FC5E50A-E523-41FB-B1AC-E156F06552AD}" srcId="{A5162E5B-150A-4B70-9F0A-BD35EFC91127}" destId="{A30876FD-623A-46D7-BEB7-4D2655BC7C49}" srcOrd="1" destOrd="0" parTransId="{89B4E522-DF40-47ED-BCD6-1761BB9C2993}" sibTransId="{EA524EE4-27A1-4543-A4BC-A07C699D884C}"/>
    <dgm:cxn modelId="{384B972F-CA41-44CB-AB55-10E23803C21F}" type="presOf" srcId="{B77E40C2-25BA-4CD2-920B-6EF5409AEFBF}" destId="{0EFA16B5-BBCE-45F9-A24D-046552F80EB5}" srcOrd="0" destOrd="0" presId="urn:microsoft.com/office/officeart/2005/8/layout/lProcess2"/>
    <dgm:cxn modelId="{DB52B6E5-3DD9-4D58-841A-4353DC53AD0A}" srcId="{BFCEE9BB-6A6A-4FF1-B4CA-B5BAAAE2FB25}" destId="{AC9E9886-6669-4AE4-9815-F2D730D58E31}" srcOrd="2" destOrd="0" parTransId="{205913FD-3CBC-43B6-825D-829D7B349B4D}" sibTransId="{2D8528EE-295C-49DB-84AD-E373801E23CC}"/>
    <dgm:cxn modelId="{7781628E-55C8-4CE0-B3CF-0B44E41BC452}" type="presOf" srcId="{9B03C282-1C3C-422E-8532-C7584EAE9682}" destId="{52F1C2FB-012C-4EEF-8103-A5137914AA41}" srcOrd="1" destOrd="0" presId="urn:microsoft.com/office/officeart/2005/8/layout/lProcess2"/>
    <dgm:cxn modelId="{3E50AF40-94CA-420C-AD83-6B23988BE101}" srcId="{FC3119BF-D4FA-4879-A19D-B2F48D289B06}" destId="{F6C93FF6-388D-4676-8A77-4211BA64222C}" srcOrd="3" destOrd="0" parTransId="{F95BD136-D81F-437A-A241-9ACECC3FAA26}" sibTransId="{236479DB-F0CC-464D-8FA5-F3159DEA8216}"/>
    <dgm:cxn modelId="{4F6C03DB-F05B-40AA-B784-D37E79B60EB7}" type="presOf" srcId="{2AFBD8E2-1D80-451F-8E93-A7DEE055CF6E}" destId="{94F49017-8678-4FC8-8A91-7F3538B4CC8B}" srcOrd="1" destOrd="0" presId="urn:microsoft.com/office/officeart/2005/8/layout/lProcess2"/>
    <dgm:cxn modelId="{73B155B0-B906-4F15-BD78-086F68A8BC67}" type="presOf" srcId="{DD8E096B-F0C0-4312-9799-D881B4D7AD5B}" destId="{426CDAC1-610E-4C28-9AD4-76488B639F69}" srcOrd="0" destOrd="0" presId="urn:microsoft.com/office/officeart/2005/8/layout/lProcess2"/>
    <dgm:cxn modelId="{73C193B8-1D72-4141-A8D8-2C6C9AAEEDDC}" type="presOf" srcId="{9B03C282-1C3C-422E-8532-C7584EAE9682}" destId="{FE0D4D2D-191D-49B3-B778-309367586D3A}" srcOrd="0" destOrd="0" presId="urn:microsoft.com/office/officeart/2005/8/layout/lProcess2"/>
    <dgm:cxn modelId="{7C559425-1602-4E5D-9A3A-020D2D7AAE17}" srcId="{A30876FD-623A-46D7-BEB7-4D2655BC7C49}" destId="{49CE7D72-417F-4BCC-90C8-666E4F097B10}" srcOrd="2" destOrd="0" parTransId="{AB47FAF0-BDAD-42AB-BD97-B1FE90233EFB}" sibTransId="{5034AFFA-AD09-4078-9A42-D30BF001FF41}"/>
    <dgm:cxn modelId="{96A71E32-7673-4210-B3EF-6A9856A55566}" srcId="{A30876FD-623A-46D7-BEB7-4D2655BC7C49}" destId="{EEC288E8-1BEB-42A2-8C18-94ED563673BE}" srcOrd="1" destOrd="0" parTransId="{076E11E7-FFA1-4B43-A899-7EBE99656862}" sibTransId="{F8354CF2-2DE7-4B16-BD44-7BA8C67F4ECA}"/>
    <dgm:cxn modelId="{F7783C99-AE8A-4943-94D3-705234A308E7}" type="presOf" srcId="{CFED8F0D-0512-483A-8773-9A79B934E6AA}" destId="{406F5E09-CCB2-41CD-ABDB-37661B0AA68B}" srcOrd="0" destOrd="0" presId="urn:microsoft.com/office/officeart/2005/8/layout/lProcess2"/>
    <dgm:cxn modelId="{C11F2837-B354-46B1-8567-B98B91059BE8}" srcId="{9B03C282-1C3C-422E-8532-C7584EAE9682}" destId="{DD8E096B-F0C0-4312-9799-D881B4D7AD5B}" srcOrd="0" destOrd="0" parTransId="{D3BE3897-2DCD-4C6C-A601-E9F51D443165}" sibTransId="{E1AB21EB-49EA-4AE6-8FCA-623282AF28D8}"/>
    <dgm:cxn modelId="{E80B53D8-DBB2-4051-9F0C-104F6CFDCCF4}" type="presOf" srcId="{EEC288E8-1BEB-42A2-8C18-94ED563673BE}" destId="{5C982CDB-17F9-4071-A3F6-04761F09443B}" srcOrd="0" destOrd="0" presId="urn:microsoft.com/office/officeart/2005/8/layout/lProcess2"/>
    <dgm:cxn modelId="{9CF9C2B8-16D9-4B87-A91E-699CDCCF84E8}" type="presOf" srcId="{CEFB7656-E1D4-486A-B21A-2D60AE74DBD5}" destId="{C6FBDFEF-64B3-415B-8F9D-5C5233AC044C}" srcOrd="0" destOrd="0" presId="urn:microsoft.com/office/officeart/2005/8/layout/lProcess2"/>
    <dgm:cxn modelId="{7C452709-02B3-44FD-805A-7609491A0652}" type="presOf" srcId="{A30876FD-623A-46D7-BEB7-4D2655BC7C49}" destId="{C3A7263F-885D-46B7-A0AB-1D77B5B9A91C}" srcOrd="1" destOrd="0" presId="urn:microsoft.com/office/officeart/2005/8/layout/lProcess2"/>
    <dgm:cxn modelId="{2390EDA1-F66C-40B1-B094-562C21C03FB2}" srcId="{BFCEE9BB-6A6A-4FF1-B4CA-B5BAAAE2FB25}" destId="{47911957-399B-441D-99D4-F75BFFF2AB7A}" srcOrd="1" destOrd="0" parTransId="{0194C20E-A47D-40A2-870B-8DC33A291616}" sibTransId="{2ABE5941-A243-45E6-A8DE-2A0AE6609D36}"/>
    <dgm:cxn modelId="{B9061C1D-8F8D-4431-8640-B39152E5479F}" type="presOf" srcId="{015B0188-B16B-47B7-BC4B-9DBC0C922DF2}" destId="{C80C7DB8-C1DD-487A-9C6B-6EF346759C9B}" srcOrd="0" destOrd="0" presId="urn:microsoft.com/office/officeart/2005/8/layout/lProcess2"/>
    <dgm:cxn modelId="{B46413F2-4C54-4E84-B614-A90A00FB8E3A}" type="presOf" srcId="{39FA4ABB-8173-4A22-96C8-374EF13CA8A0}" destId="{769FB5EE-457D-450B-8FDB-01AC46976062}" srcOrd="0" destOrd="0" presId="urn:microsoft.com/office/officeart/2005/8/layout/lProcess2"/>
    <dgm:cxn modelId="{424B3413-A4EF-439F-91DF-120BE308154A}" srcId="{A5162E5B-150A-4B70-9F0A-BD35EFC91127}" destId="{9B03C282-1C3C-422E-8532-C7584EAE9682}" srcOrd="2" destOrd="0" parTransId="{B75B5B56-343C-46EF-8A3B-041033EC8DD6}" sibTransId="{3BF502A3-A01D-4E71-A3BB-FB04B44D01F3}"/>
    <dgm:cxn modelId="{EA99BA8B-5E5E-4029-911F-ADA7AFE27278}" type="presOf" srcId="{49CE7D72-417F-4BCC-90C8-666E4F097B10}" destId="{743D8890-72C5-4E36-AB4B-C26590A34849}" srcOrd="0" destOrd="0" presId="urn:microsoft.com/office/officeart/2005/8/layout/lProcess2"/>
    <dgm:cxn modelId="{37503D8F-A564-42A5-9495-0094BFA0C663}" type="presOf" srcId="{006ECA2B-F326-47A3-B8AA-4EA2A9436C57}" destId="{5ABBBE0F-2D1D-468E-83A4-857DD1AAD317}" srcOrd="0" destOrd="0" presId="urn:microsoft.com/office/officeart/2005/8/layout/lProcess2"/>
    <dgm:cxn modelId="{72A66C8B-BE76-411E-A224-C578C6D1B4BC}" type="presOf" srcId="{A5162E5B-150A-4B70-9F0A-BD35EFC91127}" destId="{180F6132-1EC9-4599-A936-5FA3916ABEC8}" srcOrd="0" destOrd="0" presId="urn:microsoft.com/office/officeart/2005/8/layout/lProcess2"/>
    <dgm:cxn modelId="{6041E964-A380-43DC-A610-F7AC8CB2B9DE}" srcId="{FC3119BF-D4FA-4879-A19D-B2F48D289B06}" destId="{006ECA2B-F326-47A3-B8AA-4EA2A9436C57}" srcOrd="1" destOrd="0" parTransId="{9BB17089-DAB2-4745-854F-3EBE9797848A}" sibTransId="{EAE27A8B-41C3-40AF-A255-4CBE03047FD7}"/>
    <dgm:cxn modelId="{1A8F97FB-C995-4CB1-BC01-71DA3EB279FC}" srcId="{A5162E5B-150A-4B70-9F0A-BD35EFC91127}" destId="{2AFBD8E2-1D80-451F-8E93-A7DEE055CF6E}" srcOrd="3" destOrd="0" parTransId="{96B08026-3335-4162-8AD3-FF0F6E30C504}" sibTransId="{158DECCE-F32F-4E2C-BA05-CC779A9BF5D4}"/>
    <dgm:cxn modelId="{0F09D54C-B853-48AA-9E36-612499FA4CD6}" type="presParOf" srcId="{180F6132-1EC9-4599-A936-5FA3916ABEC8}" destId="{506BC67F-D287-4C6A-82A8-E0A6AFA6BE42}" srcOrd="0" destOrd="0" presId="urn:microsoft.com/office/officeart/2005/8/layout/lProcess2"/>
    <dgm:cxn modelId="{034C5F21-461E-42C4-8FA4-4F42F99D4A0E}" type="presParOf" srcId="{506BC67F-D287-4C6A-82A8-E0A6AFA6BE42}" destId="{0781CF96-CC92-49C6-9E30-DE4DCEF0A04A}" srcOrd="0" destOrd="0" presId="urn:microsoft.com/office/officeart/2005/8/layout/lProcess2"/>
    <dgm:cxn modelId="{CBC05A5A-40E6-4E07-AA46-CFF1612BCBD6}" type="presParOf" srcId="{506BC67F-D287-4C6A-82A8-E0A6AFA6BE42}" destId="{07697B6A-BC0E-45C0-B0DA-0F8EB5A5BF27}" srcOrd="1" destOrd="0" presId="urn:microsoft.com/office/officeart/2005/8/layout/lProcess2"/>
    <dgm:cxn modelId="{ED04CE0B-41BD-40B9-92EF-3497DFD2EB48}" type="presParOf" srcId="{506BC67F-D287-4C6A-82A8-E0A6AFA6BE42}" destId="{35421589-E3CB-46EE-8B4D-9F5A66E8496D}" srcOrd="2" destOrd="0" presId="urn:microsoft.com/office/officeart/2005/8/layout/lProcess2"/>
    <dgm:cxn modelId="{117777A8-8F06-4234-BFBF-C3A5A9DC7D94}" type="presParOf" srcId="{35421589-E3CB-46EE-8B4D-9F5A66E8496D}" destId="{757185CF-462A-4A8D-8991-A3815EB0D8FB}" srcOrd="0" destOrd="0" presId="urn:microsoft.com/office/officeart/2005/8/layout/lProcess2"/>
    <dgm:cxn modelId="{097CA404-E38C-41D3-980F-41A0F9543403}" type="presParOf" srcId="{757185CF-462A-4A8D-8991-A3815EB0D8FB}" destId="{769FB5EE-457D-450B-8FDB-01AC46976062}" srcOrd="0" destOrd="0" presId="urn:microsoft.com/office/officeart/2005/8/layout/lProcess2"/>
    <dgm:cxn modelId="{17CC2896-42A6-4192-B77E-F5F312820D0A}" type="presParOf" srcId="{757185CF-462A-4A8D-8991-A3815EB0D8FB}" destId="{19449EFA-6B66-402E-BF63-158CAC6F4883}" srcOrd="1" destOrd="0" presId="urn:microsoft.com/office/officeart/2005/8/layout/lProcess2"/>
    <dgm:cxn modelId="{4C4494DF-C229-4709-9E4E-E16CE4FC3566}" type="presParOf" srcId="{757185CF-462A-4A8D-8991-A3815EB0D8FB}" destId="{5ABBBE0F-2D1D-468E-83A4-857DD1AAD317}" srcOrd="2" destOrd="0" presId="urn:microsoft.com/office/officeart/2005/8/layout/lProcess2"/>
    <dgm:cxn modelId="{D72262EA-35A1-4ABD-B168-3B33FC04F9FD}" type="presParOf" srcId="{757185CF-462A-4A8D-8991-A3815EB0D8FB}" destId="{60475A4D-45BD-401A-9AA9-5055ECE8636D}" srcOrd="3" destOrd="0" presId="urn:microsoft.com/office/officeart/2005/8/layout/lProcess2"/>
    <dgm:cxn modelId="{03DDA25F-9F01-423D-92C9-154B13997C56}" type="presParOf" srcId="{757185CF-462A-4A8D-8991-A3815EB0D8FB}" destId="{5915E0D8-D37A-466A-9E23-F7E0858CAC46}" srcOrd="4" destOrd="0" presId="urn:microsoft.com/office/officeart/2005/8/layout/lProcess2"/>
    <dgm:cxn modelId="{4AC759B6-7EB6-4F8B-A470-A9B7816B1EE3}" type="presParOf" srcId="{757185CF-462A-4A8D-8991-A3815EB0D8FB}" destId="{E1E8C04D-D103-426F-8847-3EA621D99CB7}" srcOrd="5" destOrd="0" presId="urn:microsoft.com/office/officeart/2005/8/layout/lProcess2"/>
    <dgm:cxn modelId="{0CA7BDC8-92F6-4562-98B3-7B4C720B8680}" type="presParOf" srcId="{757185CF-462A-4A8D-8991-A3815EB0D8FB}" destId="{A24073F2-3F20-43D5-80F2-A1744B733479}" srcOrd="6" destOrd="0" presId="urn:microsoft.com/office/officeart/2005/8/layout/lProcess2"/>
    <dgm:cxn modelId="{51E22E30-A665-4FC3-80AF-217F70E6442F}" type="presParOf" srcId="{180F6132-1EC9-4599-A936-5FA3916ABEC8}" destId="{551086F5-2E30-4662-81E7-D3DC8F4786E3}" srcOrd="1" destOrd="0" presId="urn:microsoft.com/office/officeart/2005/8/layout/lProcess2"/>
    <dgm:cxn modelId="{D94FCB6C-E8C0-4950-B7D4-56158BAB27E0}" type="presParOf" srcId="{180F6132-1EC9-4599-A936-5FA3916ABEC8}" destId="{1832483F-1628-4C69-B4D2-C509A822B8A0}" srcOrd="2" destOrd="0" presId="urn:microsoft.com/office/officeart/2005/8/layout/lProcess2"/>
    <dgm:cxn modelId="{8EFD48C1-AB3D-4C7A-A7BF-63267F3547C8}" type="presParOf" srcId="{1832483F-1628-4C69-B4D2-C509A822B8A0}" destId="{7FA4F45C-DC18-420B-89A8-14087626155A}" srcOrd="0" destOrd="0" presId="urn:microsoft.com/office/officeart/2005/8/layout/lProcess2"/>
    <dgm:cxn modelId="{0ABC0991-49BD-4C05-A79D-6991EF4D7061}" type="presParOf" srcId="{1832483F-1628-4C69-B4D2-C509A822B8A0}" destId="{C3A7263F-885D-46B7-A0AB-1D77B5B9A91C}" srcOrd="1" destOrd="0" presId="urn:microsoft.com/office/officeart/2005/8/layout/lProcess2"/>
    <dgm:cxn modelId="{6CD0FFD1-17D9-4DBF-B8A4-48DCEFAEDCA7}" type="presParOf" srcId="{1832483F-1628-4C69-B4D2-C509A822B8A0}" destId="{1CD5610E-9217-43DF-ABB6-1AB38DA3F8EC}" srcOrd="2" destOrd="0" presId="urn:microsoft.com/office/officeart/2005/8/layout/lProcess2"/>
    <dgm:cxn modelId="{03E500E4-4288-43EB-9430-4F51619DDD9A}" type="presParOf" srcId="{1CD5610E-9217-43DF-ABB6-1AB38DA3F8EC}" destId="{8B41DF9F-627D-479C-9E7C-4E80C44F6CF9}" srcOrd="0" destOrd="0" presId="urn:microsoft.com/office/officeart/2005/8/layout/lProcess2"/>
    <dgm:cxn modelId="{71468850-7EF5-4465-9251-BCECDD21CFC6}" type="presParOf" srcId="{8B41DF9F-627D-479C-9E7C-4E80C44F6CF9}" destId="{EB03AA00-68A7-483C-B093-D91FE909511A}" srcOrd="0" destOrd="0" presId="urn:microsoft.com/office/officeart/2005/8/layout/lProcess2"/>
    <dgm:cxn modelId="{D29C5C4C-887C-4AF7-B316-EC8DBA11BE15}" type="presParOf" srcId="{8B41DF9F-627D-479C-9E7C-4E80C44F6CF9}" destId="{EE110FE1-17E1-4B31-BF72-141620F780B8}" srcOrd="1" destOrd="0" presId="urn:microsoft.com/office/officeart/2005/8/layout/lProcess2"/>
    <dgm:cxn modelId="{F7ECBA72-570B-4FAC-A3E9-218205C417E2}" type="presParOf" srcId="{8B41DF9F-627D-479C-9E7C-4E80C44F6CF9}" destId="{5C982CDB-17F9-4071-A3F6-04761F09443B}" srcOrd="2" destOrd="0" presId="urn:microsoft.com/office/officeart/2005/8/layout/lProcess2"/>
    <dgm:cxn modelId="{46A185CA-8764-4181-81B3-61670AE38501}" type="presParOf" srcId="{8B41DF9F-627D-479C-9E7C-4E80C44F6CF9}" destId="{94DFE75A-4CD9-48F7-8BBD-A576FA01CF23}" srcOrd="3" destOrd="0" presId="urn:microsoft.com/office/officeart/2005/8/layout/lProcess2"/>
    <dgm:cxn modelId="{BC844218-9827-4FCF-8FB4-2CBEA3ABB996}" type="presParOf" srcId="{8B41DF9F-627D-479C-9E7C-4E80C44F6CF9}" destId="{743D8890-72C5-4E36-AB4B-C26590A34849}" srcOrd="4" destOrd="0" presId="urn:microsoft.com/office/officeart/2005/8/layout/lProcess2"/>
    <dgm:cxn modelId="{B35DA56C-A91C-4C40-AB7D-CEFE5F561EA7}" type="presParOf" srcId="{8B41DF9F-627D-479C-9E7C-4E80C44F6CF9}" destId="{ED0E64D6-07B9-4329-A21F-D7DC1EC30940}" srcOrd="5" destOrd="0" presId="urn:microsoft.com/office/officeart/2005/8/layout/lProcess2"/>
    <dgm:cxn modelId="{93043342-A74D-4273-8D5C-4256275F8F78}" type="presParOf" srcId="{8B41DF9F-627D-479C-9E7C-4E80C44F6CF9}" destId="{CC42DDA4-56D9-468F-92F1-6C641704DF97}" srcOrd="6" destOrd="0" presId="urn:microsoft.com/office/officeart/2005/8/layout/lProcess2"/>
    <dgm:cxn modelId="{4A5038CF-9EFE-413E-99D4-91A7FA0F034D}" type="presParOf" srcId="{180F6132-1EC9-4599-A936-5FA3916ABEC8}" destId="{F8EB2E69-6997-45B7-8E4E-FAEA9CB7C2F1}" srcOrd="3" destOrd="0" presId="urn:microsoft.com/office/officeart/2005/8/layout/lProcess2"/>
    <dgm:cxn modelId="{10BAC28F-3A7A-4A99-81EF-BBA17430D12F}" type="presParOf" srcId="{180F6132-1EC9-4599-A936-5FA3916ABEC8}" destId="{98B403FC-B5BA-4EA8-A43E-40FAC3E5C43A}" srcOrd="4" destOrd="0" presId="urn:microsoft.com/office/officeart/2005/8/layout/lProcess2"/>
    <dgm:cxn modelId="{DF733C29-ECAF-4654-8E78-9B4F90EDB40F}" type="presParOf" srcId="{98B403FC-B5BA-4EA8-A43E-40FAC3E5C43A}" destId="{FE0D4D2D-191D-49B3-B778-309367586D3A}" srcOrd="0" destOrd="0" presId="urn:microsoft.com/office/officeart/2005/8/layout/lProcess2"/>
    <dgm:cxn modelId="{636D7DBD-EA3D-4D7F-8367-59BD3449CD5B}" type="presParOf" srcId="{98B403FC-B5BA-4EA8-A43E-40FAC3E5C43A}" destId="{52F1C2FB-012C-4EEF-8103-A5137914AA41}" srcOrd="1" destOrd="0" presId="urn:microsoft.com/office/officeart/2005/8/layout/lProcess2"/>
    <dgm:cxn modelId="{E3E86006-2384-4097-8D53-33D844FA068C}" type="presParOf" srcId="{98B403FC-B5BA-4EA8-A43E-40FAC3E5C43A}" destId="{B04D5679-74DE-465F-A366-581B0841358E}" srcOrd="2" destOrd="0" presId="urn:microsoft.com/office/officeart/2005/8/layout/lProcess2"/>
    <dgm:cxn modelId="{95E6445C-AFB6-4452-A189-D8246B0A91A8}" type="presParOf" srcId="{B04D5679-74DE-465F-A366-581B0841358E}" destId="{2ED13E21-FE9A-4F8A-9834-7828F5E95A1D}" srcOrd="0" destOrd="0" presId="urn:microsoft.com/office/officeart/2005/8/layout/lProcess2"/>
    <dgm:cxn modelId="{10230767-0A0E-4DD9-B2EF-31DF21337E7F}" type="presParOf" srcId="{2ED13E21-FE9A-4F8A-9834-7828F5E95A1D}" destId="{426CDAC1-610E-4C28-9AD4-76488B639F69}" srcOrd="0" destOrd="0" presId="urn:microsoft.com/office/officeart/2005/8/layout/lProcess2"/>
    <dgm:cxn modelId="{B4BFDE12-4492-46C2-8F86-ECCA4CAEBD68}" type="presParOf" srcId="{2ED13E21-FE9A-4F8A-9834-7828F5E95A1D}" destId="{8FAD7693-0225-44DD-951C-60C9C1148C08}" srcOrd="1" destOrd="0" presId="urn:microsoft.com/office/officeart/2005/8/layout/lProcess2"/>
    <dgm:cxn modelId="{4A2F74F0-F0FB-46B1-9172-BE0DA28A7093}" type="presParOf" srcId="{2ED13E21-FE9A-4F8A-9834-7828F5E95A1D}" destId="{30E1E87D-47F8-401A-98A0-E366A4DD0FF9}" srcOrd="2" destOrd="0" presId="urn:microsoft.com/office/officeart/2005/8/layout/lProcess2"/>
    <dgm:cxn modelId="{FCF8AFF9-89CF-46E6-B648-643DC64702BA}" type="presParOf" srcId="{2ED13E21-FE9A-4F8A-9834-7828F5E95A1D}" destId="{6CC51852-7538-4AFC-A174-7743BE6BD527}" srcOrd="3" destOrd="0" presId="urn:microsoft.com/office/officeart/2005/8/layout/lProcess2"/>
    <dgm:cxn modelId="{BC976CB8-7AEB-440D-A6A5-E034F7A9A536}" type="presParOf" srcId="{2ED13E21-FE9A-4F8A-9834-7828F5E95A1D}" destId="{EA9C89CF-9FFC-4EAD-8938-2BDA48C22675}" srcOrd="4" destOrd="0" presId="urn:microsoft.com/office/officeart/2005/8/layout/lProcess2"/>
    <dgm:cxn modelId="{B88CB8B5-DB38-4D0B-A0DA-D1569FBFE275}" type="presParOf" srcId="{180F6132-1EC9-4599-A936-5FA3916ABEC8}" destId="{50467E82-75B1-4D63-87BE-E718AEF01F00}" srcOrd="5" destOrd="0" presId="urn:microsoft.com/office/officeart/2005/8/layout/lProcess2"/>
    <dgm:cxn modelId="{FB0DC262-77E9-48CA-A139-D884C7D09DBC}" type="presParOf" srcId="{180F6132-1EC9-4599-A936-5FA3916ABEC8}" destId="{A979AF98-FE85-4318-BC4C-DEC90BF15586}" srcOrd="6" destOrd="0" presId="urn:microsoft.com/office/officeart/2005/8/layout/lProcess2"/>
    <dgm:cxn modelId="{02D0BCF9-B941-400D-8754-2AF2128C4D44}" type="presParOf" srcId="{A979AF98-FE85-4318-BC4C-DEC90BF15586}" destId="{F5B1B42B-BEF3-4D5A-B3F9-65A43F5EAC69}" srcOrd="0" destOrd="0" presId="urn:microsoft.com/office/officeart/2005/8/layout/lProcess2"/>
    <dgm:cxn modelId="{3C533E67-50CB-4FCC-8F52-0A58CE689436}" type="presParOf" srcId="{A979AF98-FE85-4318-BC4C-DEC90BF15586}" destId="{94F49017-8678-4FC8-8A91-7F3538B4CC8B}" srcOrd="1" destOrd="0" presId="urn:microsoft.com/office/officeart/2005/8/layout/lProcess2"/>
    <dgm:cxn modelId="{F94ABF64-8CD8-4FA3-9957-7338EC096AC7}" type="presParOf" srcId="{A979AF98-FE85-4318-BC4C-DEC90BF15586}" destId="{798E3468-7699-4D8E-BCFE-6A91DCF2CC48}" srcOrd="2" destOrd="0" presId="urn:microsoft.com/office/officeart/2005/8/layout/lProcess2"/>
    <dgm:cxn modelId="{087033B0-8730-4C87-99E5-8DA7B6086A8C}" type="presParOf" srcId="{798E3468-7699-4D8E-BCFE-6A91DCF2CC48}" destId="{1CCAED11-99BD-4F3F-B610-8DAAF70C892D}" srcOrd="0" destOrd="0" presId="urn:microsoft.com/office/officeart/2005/8/layout/lProcess2"/>
    <dgm:cxn modelId="{BDFF164F-7CEE-4015-AD33-0BF678BF2104}" type="presParOf" srcId="{1CCAED11-99BD-4F3F-B610-8DAAF70C892D}" destId="{0EFA16B5-BBCE-45F9-A24D-046552F80EB5}" srcOrd="0" destOrd="0" presId="urn:microsoft.com/office/officeart/2005/8/layout/lProcess2"/>
    <dgm:cxn modelId="{9A5EFF4D-D357-451B-AC23-880AE6C68261}" type="presParOf" srcId="{1CCAED11-99BD-4F3F-B610-8DAAF70C892D}" destId="{C6D06A21-6765-4A77-9A6B-2973862AE14B}" srcOrd="1" destOrd="0" presId="urn:microsoft.com/office/officeart/2005/8/layout/lProcess2"/>
    <dgm:cxn modelId="{195714B9-81DA-48E8-B540-8C9BA2DAF489}" type="presParOf" srcId="{1CCAED11-99BD-4F3F-B610-8DAAF70C892D}" destId="{406F5E09-CCB2-41CD-ABDB-37661B0AA68B}" srcOrd="2" destOrd="0" presId="urn:microsoft.com/office/officeart/2005/8/layout/lProcess2"/>
    <dgm:cxn modelId="{672F2440-F5A4-4138-996F-1EB2989A6043}" type="presParOf" srcId="{1CCAED11-99BD-4F3F-B610-8DAAF70C892D}" destId="{8C63C7BA-921A-4238-9E9E-9F50EAD23DCE}" srcOrd="3" destOrd="0" presId="urn:microsoft.com/office/officeart/2005/8/layout/lProcess2"/>
    <dgm:cxn modelId="{3D1678DD-44C5-4BE9-83AB-5E532D13CA09}" type="presParOf" srcId="{1CCAED11-99BD-4F3F-B610-8DAAF70C892D}" destId="{C80C7DB8-C1DD-487A-9C6B-6EF346759C9B}" srcOrd="4" destOrd="0" presId="urn:microsoft.com/office/officeart/2005/8/layout/lProcess2"/>
    <dgm:cxn modelId="{77ED0B30-E008-4B75-8D90-D6787E67AFEE}" type="presParOf" srcId="{180F6132-1EC9-4599-A936-5FA3916ABEC8}" destId="{F19B5575-6E6A-4E1C-886C-A4FFE4ACD10C}" srcOrd="7" destOrd="0" presId="urn:microsoft.com/office/officeart/2005/8/layout/lProcess2"/>
    <dgm:cxn modelId="{330FB435-A892-4815-A9B8-C1A63B65AC74}" type="presParOf" srcId="{180F6132-1EC9-4599-A936-5FA3916ABEC8}" destId="{CB056522-D95F-4184-902E-56915C6A23BF}" srcOrd="8" destOrd="0" presId="urn:microsoft.com/office/officeart/2005/8/layout/lProcess2"/>
    <dgm:cxn modelId="{327A6851-E282-403F-8837-2A19F4EF8877}" type="presParOf" srcId="{CB056522-D95F-4184-902E-56915C6A23BF}" destId="{59EBA29D-6431-4A27-AF64-801487E7BC07}" srcOrd="0" destOrd="0" presId="urn:microsoft.com/office/officeart/2005/8/layout/lProcess2"/>
    <dgm:cxn modelId="{73E38322-05C9-448F-AFB8-EA26E664F4CC}" type="presParOf" srcId="{CB056522-D95F-4184-902E-56915C6A23BF}" destId="{C948ED50-0814-4965-B160-EB5382FE852F}" srcOrd="1" destOrd="0" presId="urn:microsoft.com/office/officeart/2005/8/layout/lProcess2"/>
    <dgm:cxn modelId="{07FAD4D6-607E-4E6C-B523-38DAFF451D77}" type="presParOf" srcId="{CB056522-D95F-4184-902E-56915C6A23BF}" destId="{F7766C55-D8DE-4B1E-A0CA-F169739CB2C3}" srcOrd="2" destOrd="0" presId="urn:microsoft.com/office/officeart/2005/8/layout/lProcess2"/>
    <dgm:cxn modelId="{0CDB1540-3AA7-4F62-AA58-AD1B77776FCB}" type="presParOf" srcId="{F7766C55-D8DE-4B1E-A0CA-F169739CB2C3}" destId="{CB0C2570-749D-4845-970A-1C84DEA405B9}" srcOrd="0" destOrd="0" presId="urn:microsoft.com/office/officeart/2005/8/layout/lProcess2"/>
    <dgm:cxn modelId="{1EFFE7C9-335F-42F9-ABDD-7931195BCDA7}" type="presParOf" srcId="{CB0C2570-749D-4845-970A-1C84DEA405B9}" destId="{C6FBDFEF-64B3-415B-8F9D-5C5233AC044C}" srcOrd="0" destOrd="0" presId="urn:microsoft.com/office/officeart/2005/8/layout/lProcess2"/>
    <dgm:cxn modelId="{961A16E8-435F-4CA8-92FA-CCB49A7EFCC7}" type="presParOf" srcId="{CB0C2570-749D-4845-970A-1C84DEA405B9}" destId="{88DF92DD-ED38-492E-936D-8BA19BE76500}" srcOrd="1" destOrd="0" presId="urn:microsoft.com/office/officeart/2005/8/layout/lProcess2"/>
    <dgm:cxn modelId="{964DDDFA-4450-40B0-96ED-5743878AACC1}" type="presParOf" srcId="{CB0C2570-749D-4845-970A-1C84DEA405B9}" destId="{0EB3DE48-AA47-4E77-AE7E-390B83519281}" srcOrd="2" destOrd="0" presId="urn:microsoft.com/office/officeart/2005/8/layout/lProcess2"/>
    <dgm:cxn modelId="{674C090A-9660-445C-BF96-4D9CF15B1253}" type="presParOf" srcId="{CB0C2570-749D-4845-970A-1C84DEA405B9}" destId="{85AE22CA-6585-4208-AB56-B5B1CBEBF61B}" srcOrd="3" destOrd="0" presId="urn:microsoft.com/office/officeart/2005/8/layout/lProcess2"/>
    <dgm:cxn modelId="{6ECE0841-6C8E-4824-B537-8EC27722EFB2}" type="presParOf" srcId="{CB0C2570-749D-4845-970A-1C84DEA405B9}" destId="{49332F14-BBE1-4F41-9E20-C882DF4B0B3A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0C2F40-B922-4039-BFBD-13BB3AA55DD8}" type="doc">
      <dgm:prSet loTypeId="urn:microsoft.com/office/officeart/2005/8/layout/vList6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CA"/>
        </a:p>
      </dgm:t>
    </dgm:pt>
    <dgm:pt modelId="{82FC21C2-8FA1-4204-A0F7-ECBAF0EAC36D}">
      <dgm:prSet phldrT="[Text]"/>
      <dgm:spPr/>
      <dgm:t>
        <a:bodyPr/>
        <a:lstStyle/>
        <a:p>
          <a:r>
            <a:rPr lang="en-CA" dirty="0" smtClean="0"/>
            <a:t>Discovery</a:t>
          </a:r>
          <a:endParaRPr lang="en-CA" dirty="0"/>
        </a:p>
      </dgm:t>
    </dgm:pt>
    <dgm:pt modelId="{53E8329B-72E0-473B-92B1-0AF5F1B3A60B}" type="parTrans" cxnId="{A87F0FBE-6714-4772-B527-98054CE65733}">
      <dgm:prSet/>
      <dgm:spPr/>
      <dgm:t>
        <a:bodyPr/>
        <a:lstStyle/>
        <a:p>
          <a:endParaRPr lang="en-CA"/>
        </a:p>
      </dgm:t>
    </dgm:pt>
    <dgm:pt modelId="{1AAD944C-4A17-4683-A565-FB65BAAE228B}" type="sibTrans" cxnId="{A87F0FBE-6714-4772-B527-98054CE65733}">
      <dgm:prSet/>
      <dgm:spPr/>
      <dgm:t>
        <a:bodyPr/>
        <a:lstStyle/>
        <a:p>
          <a:endParaRPr lang="en-CA"/>
        </a:p>
      </dgm:t>
    </dgm:pt>
    <dgm:pt modelId="{F86DAA88-476B-4E31-8521-6862ED3C754F}">
      <dgm:prSet phldrT="[Text]" custT="1"/>
      <dgm:spPr/>
      <dgm:t>
        <a:bodyPr/>
        <a:lstStyle/>
        <a:p>
          <a:r>
            <a:rPr lang="en-CA" sz="1600" dirty="0" smtClean="0"/>
            <a:t>Gathering Information</a:t>
          </a:r>
          <a:endParaRPr lang="en-CA" sz="1600" dirty="0"/>
        </a:p>
      </dgm:t>
    </dgm:pt>
    <dgm:pt modelId="{C9964DCA-8F58-4696-9C78-19E0761BD597}" type="parTrans" cxnId="{39BF1CC6-9C25-4C3C-877B-642D59422F61}">
      <dgm:prSet/>
      <dgm:spPr/>
      <dgm:t>
        <a:bodyPr/>
        <a:lstStyle/>
        <a:p>
          <a:endParaRPr lang="en-CA"/>
        </a:p>
      </dgm:t>
    </dgm:pt>
    <dgm:pt modelId="{2DA8BE7C-6B2E-46C3-BC9E-F5790BCF8D6F}" type="sibTrans" cxnId="{39BF1CC6-9C25-4C3C-877B-642D59422F61}">
      <dgm:prSet/>
      <dgm:spPr/>
      <dgm:t>
        <a:bodyPr/>
        <a:lstStyle/>
        <a:p>
          <a:endParaRPr lang="en-CA"/>
        </a:p>
      </dgm:t>
    </dgm:pt>
    <dgm:pt modelId="{D715ACFB-FF0B-4AD3-A2D4-8B4EE8FD1DE6}">
      <dgm:prSet phldrT="[Text]" custT="1"/>
      <dgm:spPr/>
      <dgm:t>
        <a:bodyPr/>
        <a:lstStyle/>
        <a:p>
          <a:r>
            <a:rPr lang="en-CA" sz="1600" dirty="0" smtClean="0"/>
            <a:t>Analyzing Your Industry</a:t>
          </a:r>
          <a:endParaRPr lang="en-CA" sz="1600" dirty="0"/>
        </a:p>
      </dgm:t>
    </dgm:pt>
    <dgm:pt modelId="{BE247924-95FD-4072-A7A1-D56349CBF834}" type="parTrans" cxnId="{EEEB9E0F-CCE8-42CB-82DF-8EB43678DA04}">
      <dgm:prSet/>
      <dgm:spPr/>
      <dgm:t>
        <a:bodyPr/>
        <a:lstStyle/>
        <a:p>
          <a:endParaRPr lang="en-CA"/>
        </a:p>
      </dgm:t>
    </dgm:pt>
    <dgm:pt modelId="{51DB407E-4001-4306-BF82-55576C28559B}" type="sibTrans" cxnId="{EEEB9E0F-CCE8-42CB-82DF-8EB43678DA04}">
      <dgm:prSet/>
      <dgm:spPr/>
      <dgm:t>
        <a:bodyPr/>
        <a:lstStyle/>
        <a:p>
          <a:endParaRPr lang="en-CA"/>
        </a:p>
      </dgm:t>
    </dgm:pt>
    <dgm:pt modelId="{0C47DA77-1A3C-4E04-935F-7D22491EA795}">
      <dgm:prSet phldrT="[Text]"/>
      <dgm:spPr/>
      <dgm:t>
        <a:bodyPr/>
        <a:lstStyle/>
        <a:p>
          <a:r>
            <a:rPr lang="en-CA" dirty="0" smtClean="0"/>
            <a:t>Planning</a:t>
          </a:r>
          <a:endParaRPr lang="en-CA" dirty="0"/>
        </a:p>
      </dgm:t>
    </dgm:pt>
    <dgm:pt modelId="{BFE56687-549A-44EF-86AB-EEF80BD5E306}" type="parTrans" cxnId="{EDCCB46B-CFE0-4174-8684-16046587BE4F}">
      <dgm:prSet/>
      <dgm:spPr/>
      <dgm:t>
        <a:bodyPr/>
        <a:lstStyle/>
        <a:p>
          <a:endParaRPr lang="en-CA"/>
        </a:p>
      </dgm:t>
    </dgm:pt>
    <dgm:pt modelId="{6E52CCF2-98A7-4090-98FF-3BABF3D38315}" type="sibTrans" cxnId="{EDCCB46B-CFE0-4174-8684-16046587BE4F}">
      <dgm:prSet/>
      <dgm:spPr/>
      <dgm:t>
        <a:bodyPr/>
        <a:lstStyle/>
        <a:p>
          <a:endParaRPr lang="en-CA"/>
        </a:p>
      </dgm:t>
    </dgm:pt>
    <dgm:pt modelId="{658CA002-E712-4483-8B94-5947331F2B30}">
      <dgm:prSet phldrT="[Text]" custT="1"/>
      <dgm:spPr/>
      <dgm:t>
        <a:bodyPr/>
        <a:lstStyle/>
        <a:p>
          <a:r>
            <a:rPr lang="en-CA" sz="1600" dirty="0" smtClean="0"/>
            <a:t>Creating a Project Plan</a:t>
          </a:r>
          <a:endParaRPr lang="en-CA" sz="1600" dirty="0"/>
        </a:p>
      </dgm:t>
    </dgm:pt>
    <dgm:pt modelId="{7DBF6EE7-C542-4032-9647-B068B5A23D28}" type="parTrans" cxnId="{E7665CBE-61EA-42CB-B154-81CA75134568}">
      <dgm:prSet/>
      <dgm:spPr/>
      <dgm:t>
        <a:bodyPr/>
        <a:lstStyle/>
        <a:p>
          <a:endParaRPr lang="en-CA"/>
        </a:p>
      </dgm:t>
    </dgm:pt>
    <dgm:pt modelId="{A71B66FB-B91F-4BC6-9DC3-158A849F70F9}" type="sibTrans" cxnId="{E7665CBE-61EA-42CB-B154-81CA75134568}">
      <dgm:prSet/>
      <dgm:spPr/>
      <dgm:t>
        <a:bodyPr/>
        <a:lstStyle/>
        <a:p>
          <a:endParaRPr lang="en-CA"/>
        </a:p>
      </dgm:t>
    </dgm:pt>
    <dgm:pt modelId="{7D64BFB6-2025-4FC4-8915-0CC4C3ADD17C}">
      <dgm:prSet phldrT="[Text]" custT="1"/>
      <dgm:spPr/>
      <dgm:t>
        <a:bodyPr/>
        <a:lstStyle/>
        <a:p>
          <a:r>
            <a:rPr lang="en-CA" sz="1600" dirty="0" smtClean="0"/>
            <a:t>Setting the Budget</a:t>
          </a:r>
          <a:endParaRPr lang="en-CA" sz="1600" dirty="0"/>
        </a:p>
      </dgm:t>
    </dgm:pt>
    <dgm:pt modelId="{674A3ADD-02CB-4FD0-97DE-E6EFA0B7CA6C}" type="parTrans" cxnId="{DAE33DC2-5E45-49A8-BAF7-684314CEFB5C}">
      <dgm:prSet/>
      <dgm:spPr/>
      <dgm:t>
        <a:bodyPr/>
        <a:lstStyle/>
        <a:p>
          <a:endParaRPr lang="en-CA"/>
        </a:p>
      </dgm:t>
    </dgm:pt>
    <dgm:pt modelId="{57DED02D-930B-4247-B9D4-D209ECF22DB0}" type="sibTrans" cxnId="{DAE33DC2-5E45-49A8-BAF7-684314CEFB5C}">
      <dgm:prSet/>
      <dgm:spPr/>
      <dgm:t>
        <a:bodyPr/>
        <a:lstStyle/>
        <a:p>
          <a:endParaRPr lang="en-CA"/>
        </a:p>
      </dgm:t>
    </dgm:pt>
    <dgm:pt modelId="{3619CAB6-71A4-451E-9ACC-639E6CE8E56E}">
      <dgm:prSet phldrT="[Text]"/>
      <dgm:spPr/>
      <dgm:t>
        <a:bodyPr/>
        <a:lstStyle/>
        <a:p>
          <a:r>
            <a:rPr lang="en-CA" dirty="0" smtClean="0"/>
            <a:t>Clarification</a:t>
          </a:r>
          <a:endParaRPr lang="en-CA" dirty="0"/>
        </a:p>
      </dgm:t>
    </dgm:pt>
    <dgm:pt modelId="{38954190-13D6-4A53-A680-9DCDB643DC9B}" type="parTrans" cxnId="{6BA7325B-48A9-4D2F-B96E-DAECCFB250A3}">
      <dgm:prSet/>
      <dgm:spPr/>
      <dgm:t>
        <a:bodyPr/>
        <a:lstStyle/>
        <a:p>
          <a:endParaRPr lang="en-CA"/>
        </a:p>
      </dgm:t>
    </dgm:pt>
    <dgm:pt modelId="{D4255134-5C70-4EDD-A875-BD334B19A62D}" type="sibTrans" cxnId="{6BA7325B-48A9-4D2F-B96E-DAECCFB250A3}">
      <dgm:prSet/>
      <dgm:spPr/>
      <dgm:t>
        <a:bodyPr/>
        <a:lstStyle/>
        <a:p>
          <a:endParaRPr lang="en-CA"/>
        </a:p>
      </dgm:t>
    </dgm:pt>
    <dgm:pt modelId="{91A6864A-CBA1-4CB1-BAEF-C98AE3126FDC}">
      <dgm:prSet phldrT="[Text]" custT="1"/>
      <dgm:spPr/>
      <dgm:t>
        <a:bodyPr/>
        <a:lstStyle/>
        <a:p>
          <a:r>
            <a:rPr lang="en-CA" sz="1600" dirty="0" smtClean="0"/>
            <a:t>Determining Overall Goals</a:t>
          </a:r>
          <a:endParaRPr lang="en-CA" sz="1600" dirty="0"/>
        </a:p>
      </dgm:t>
    </dgm:pt>
    <dgm:pt modelId="{044FF0C1-348E-4531-8258-7D2D3B421A35}" type="parTrans" cxnId="{A947FCC5-19ED-4126-9DDD-45E1A05E96EE}">
      <dgm:prSet/>
      <dgm:spPr/>
      <dgm:t>
        <a:bodyPr/>
        <a:lstStyle/>
        <a:p>
          <a:endParaRPr lang="en-CA"/>
        </a:p>
      </dgm:t>
    </dgm:pt>
    <dgm:pt modelId="{F6323DFE-F4E0-4E49-9390-2B26D5BEEAED}" type="sibTrans" cxnId="{A947FCC5-19ED-4126-9DDD-45E1A05E96EE}">
      <dgm:prSet/>
      <dgm:spPr/>
      <dgm:t>
        <a:bodyPr/>
        <a:lstStyle/>
        <a:p>
          <a:endParaRPr lang="en-CA"/>
        </a:p>
      </dgm:t>
    </dgm:pt>
    <dgm:pt modelId="{4B67BDAA-792C-42FB-B03E-6D9B322B40A4}">
      <dgm:prSet phldrT="[Text]" custT="1"/>
      <dgm:spPr/>
      <dgm:t>
        <a:bodyPr/>
        <a:lstStyle/>
        <a:p>
          <a:r>
            <a:rPr lang="en-CA" sz="1600" dirty="0" smtClean="0"/>
            <a:t>Understanding Your Audience</a:t>
          </a:r>
          <a:endParaRPr lang="en-CA" sz="1600" dirty="0"/>
        </a:p>
      </dgm:t>
    </dgm:pt>
    <dgm:pt modelId="{E4BB58CA-BA56-4725-A890-83090E42ADA9}" type="parTrans" cxnId="{3892E209-8899-47A2-BF44-80995E2E8DC8}">
      <dgm:prSet/>
      <dgm:spPr/>
      <dgm:t>
        <a:bodyPr/>
        <a:lstStyle/>
        <a:p>
          <a:endParaRPr lang="en-CA"/>
        </a:p>
      </dgm:t>
    </dgm:pt>
    <dgm:pt modelId="{FCEEE70C-6E94-46AD-9D26-A439B2E12EC3}" type="sibTrans" cxnId="{3892E209-8899-47A2-BF44-80995E2E8DC8}">
      <dgm:prSet/>
      <dgm:spPr/>
      <dgm:t>
        <a:bodyPr/>
        <a:lstStyle/>
        <a:p>
          <a:endParaRPr lang="en-CA"/>
        </a:p>
      </dgm:t>
    </dgm:pt>
    <dgm:pt modelId="{48FA1FDC-19CE-4430-8157-8C48D7188700}">
      <dgm:prSet phldrT="[Text]" custT="1"/>
      <dgm:spPr/>
      <dgm:t>
        <a:bodyPr/>
        <a:lstStyle/>
        <a:p>
          <a:r>
            <a:rPr lang="en-CA" sz="1600" dirty="0" smtClean="0"/>
            <a:t>Developing Functional Requirements</a:t>
          </a:r>
          <a:endParaRPr lang="en-CA" sz="1600" dirty="0"/>
        </a:p>
      </dgm:t>
    </dgm:pt>
    <dgm:pt modelId="{306792B8-6E7B-41E7-801C-D4FE99517017}" type="parTrans" cxnId="{377E8C6C-1B8E-48C2-BB42-71FE2F2558D0}">
      <dgm:prSet/>
      <dgm:spPr/>
      <dgm:t>
        <a:bodyPr/>
        <a:lstStyle/>
        <a:p>
          <a:endParaRPr lang="en-CA"/>
        </a:p>
      </dgm:t>
    </dgm:pt>
    <dgm:pt modelId="{9F7E405B-6803-4E35-AB39-5215C47D666D}" type="sibTrans" cxnId="{377E8C6C-1B8E-48C2-BB42-71FE2F2558D0}">
      <dgm:prSet/>
      <dgm:spPr/>
      <dgm:t>
        <a:bodyPr/>
        <a:lstStyle/>
        <a:p>
          <a:endParaRPr lang="en-CA"/>
        </a:p>
      </dgm:t>
    </dgm:pt>
    <dgm:pt modelId="{D34AB0D4-9995-46AD-B4B0-70F1294DE5C7}">
      <dgm:prSet phldrT="[Text]" custT="1"/>
      <dgm:spPr/>
      <dgm:t>
        <a:bodyPr/>
        <a:lstStyle/>
        <a:p>
          <a:r>
            <a:rPr lang="en-CA" sz="1600" dirty="0" smtClean="0"/>
            <a:t>Creating Schedules</a:t>
          </a:r>
          <a:endParaRPr lang="en-CA" sz="1600" dirty="0"/>
        </a:p>
      </dgm:t>
    </dgm:pt>
    <dgm:pt modelId="{37BA927C-9E34-445E-A475-6938E3FD8AE8}" type="parTrans" cxnId="{3E9509F2-5B87-4D82-BB1D-4CC629A48952}">
      <dgm:prSet/>
      <dgm:spPr/>
      <dgm:t>
        <a:bodyPr/>
        <a:lstStyle/>
        <a:p>
          <a:endParaRPr lang="en-CA"/>
        </a:p>
      </dgm:t>
    </dgm:pt>
    <dgm:pt modelId="{579C9BCB-67C0-4C11-86B2-22FA1DA98853}" type="sibTrans" cxnId="{3E9509F2-5B87-4D82-BB1D-4CC629A48952}">
      <dgm:prSet/>
      <dgm:spPr/>
      <dgm:t>
        <a:bodyPr/>
        <a:lstStyle/>
        <a:p>
          <a:endParaRPr lang="en-CA"/>
        </a:p>
      </dgm:t>
    </dgm:pt>
    <dgm:pt modelId="{01E5697A-5BDF-4708-AD03-9C928BECAA87}">
      <dgm:prSet phldrT="[Text]" custT="1"/>
      <dgm:spPr/>
      <dgm:t>
        <a:bodyPr/>
        <a:lstStyle/>
        <a:p>
          <a:r>
            <a:rPr lang="en-CA" sz="1600" dirty="0" smtClean="0"/>
            <a:t>Assigning your project team</a:t>
          </a:r>
          <a:endParaRPr lang="en-CA" sz="1600" dirty="0"/>
        </a:p>
      </dgm:t>
    </dgm:pt>
    <dgm:pt modelId="{73F67A1D-B47E-4C76-9691-70E1BBC2447B}" type="parTrans" cxnId="{11846AC0-B1E5-4A20-A07E-956EA6A7D9CA}">
      <dgm:prSet/>
      <dgm:spPr/>
      <dgm:t>
        <a:bodyPr/>
        <a:lstStyle/>
        <a:p>
          <a:endParaRPr lang="en-CA"/>
        </a:p>
      </dgm:t>
    </dgm:pt>
    <dgm:pt modelId="{F14198C8-1D5F-435F-AE79-6C6149D2132F}" type="sibTrans" cxnId="{11846AC0-B1E5-4A20-A07E-956EA6A7D9CA}">
      <dgm:prSet/>
      <dgm:spPr/>
      <dgm:t>
        <a:bodyPr/>
        <a:lstStyle/>
        <a:p>
          <a:endParaRPr lang="en-CA"/>
        </a:p>
      </dgm:t>
    </dgm:pt>
    <dgm:pt modelId="{2FDCD8B9-8298-4842-975F-1E8DBCFB2B4F}">
      <dgm:prSet phldrT="[Text]" custT="1"/>
      <dgm:spPr/>
      <dgm:t>
        <a:bodyPr/>
        <a:lstStyle/>
        <a:p>
          <a:r>
            <a:rPr lang="en-CA" sz="1600" dirty="0" smtClean="0"/>
            <a:t>Setting Up Staging Areas</a:t>
          </a:r>
          <a:endParaRPr lang="en-CA" sz="1600" dirty="0"/>
        </a:p>
      </dgm:t>
    </dgm:pt>
    <dgm:pt modelId="{CA84EF5E-B428-4B3E-856A-7136CEDFFBEA}" type="parTrans" cxnId="{32E5EA22-ECDC-403B-AC58-430D261325E4}">
      <dgm:prSet/>
      <dgm:spPr/>
      <dgm:t>
        <a:bodyPr/>
        <a:lstStyle/>
        <a:p>
          <a:endParaRPr lang="en-CA"/>
        </a:p>
      </dgm:t>
    </dgm:pt>
    <dgm:pt modelId="{EED8C8E2-A6B3-442B-A5FB-660C7D45E694}" type="sibTrans" cxnId="{32E5EA22-ECDC-403B-AC58-430D261325E4}">
      <dgm:prSet/>
      <dgm:spPr/>
      <dgm:t>
        <a:bodyPr/>
        <a:lstStyle/>
        <a:p>
          <a:endParaRPr lang="en-CA"/>
        </a:p>
      </dgm:t>
    </dgm:pt>
    <dgm:pt modelId="{FDC6FFC9-1AE2-4932-B07D-7B8A3A30B5BA}">
      <dgm:prSet phldrT="[Text]" custT="1"/>
      <dgm:spPr/>
      <dgm:t>
        <a:bodyPr/>
        <a:lstStyle/>
        <a:p>
          <a:r>
            <a:rPr lang="en-CA" sz="1600" dirty="0" smtClean="0"/>
            <a:t>Preparing a Communication Brief</a:t>
          </a:r>
          <a:endParaRPr lang="en-CA" sz="1600" dirty="0"/>
        </a:p>
      </dgm:t>
    </dgm:pt>
    <dgm:pt modelId="{AA829BA5-5931-46E0-B66B-A6E3AD11A313}" type="parTrans" cxnId="{038C3139-56B7-4185-96F8-C9B453936D7F}">
      <dgm:prSet/>
      <dgm:spPr/>
      <dgm:t>
        <a:bodyPr/>
        <a:lstStyle/>
        <a:p>
          <a:endParaRPr lang="en-CA"/>
        </a:p>
      </dgm:t>
    </dgm:pt>
    <dgm:pt modelId="{3CFEF021-AF04-43B7-9312-E076CFE86C83}" type="sibTrans" cxnId="{038C3139-56B7-4185-96F8-C9B453936D7F}">
      <dgm:prSet/>
      <dgm:spPr/>
      <dgm:t>
        <a:bodyPr/>
        <a:lstStyle/>
        <a:p>
          <a:endParaRPr lang="en-CA"/>
        </a:p>
      </dgm:t>
    </dgm:pt>
    <dgm:pt modelId="{5CE77288-62E5-4BFE-98B0-D346E6D099B5}" type="pres">
      <dgm:prSet presAssocID="{B50C2F40-B922-4039-BFBD-13BB3AA55DD8}" presName="Name0" presStyleCnt="0">
        <dgm:presLayoutVars>
          <dgm:dir/>
          <dgm:animLvl val="lvl"/>
          <dgm:resizeHandles/>
        </dgm:presLayoutVars>
      </dgm:prSet>
      <dgm:spPr/>
    </dgm:pt>
    <dgm:pt modelId="{A0EDF315-ABEB-4312-AFAF-89C136FC26EE}" type="pres">
      <dgm:prSet presAssocID="{82FC21C2-8FA1-4204-A0F7-ECBAF0EAC36D}" presName="linNode" presStyleCnt="0"/>
      <dgm:spPr/>
    </dgm:pt>
    <dgm:pt modelId="{38F37C4D-6057-4DAD-84C5-DD1A151F7722}" type="pres">
      <dgm:prSet presAssocID="{82FC21C2-8FA1-4204-A0F7-ECBAF0EAC36D}" presName="parentShp" presStyleLbl="node1" presStyleIdx="0" presStyleCnt="3" custScaleX="62167">
        <dgm:presLayoutVars>
          <dgm:bulletEnabled val="1"/>
        </dgm:presLayoutVars>
      </dgm:prSet>
      <dgm:spPr/>
    </dgm:pt>
    <dgm:pt modelId="{966F3F45-F0D8-49B7-B1BA-099F31FC7148}" type="pres">
      <dgm:prSet presAssocID="{82FC21C2-8FA1-4204-A0F7-ECBAF0EAC36D}" presName="childShp" presStyleLbl="bgAccFollowNode1" presStyleIdx="0" presStyleCnt="3" custScaleX="83991">
        <dgm:presLayoutVars>
          <dgm:bulletEnabled val="1"/>
        </dgm:presLayoutVars>
      </dgm:prSet>
      <dgm:spPr/>
    </dgm:pt>
    <dgm:pt modelId="{3B75EEEE-FD57-46D4-B9AC-074FB24890D2}" type="pres">
      <dgm:prSet presAssocID="{1AAD944C-4A17-4683-A565-FB65BAAE228B}" presName="spacing" presStyleCnt="0"/>
      <dgm:spPr/>
    </dgm:pt>
    <dgm:pt modelId="{336AAA22-39EA-40B2-9759-98C74AEB31FB}" type="pres">
      <dgm:prSet presAssocID="{0C47DA77-1A3C-4E04-935F-7D22491EA795}" presName="linNode" presStyleCnt="0"/>
      <dgm:spPr/>
    </dgm:pt>
    <dgm:pt modelId="{972061D7-ADCB-478E-A8AB-4D045A9E504E}" type="pres">
      <dgm:prSet presAssocID="{0C47DA77-1A3C-4E04-935F-7D22491EA795}" presName="parentShp" presStyleLbl="node1" presStyleIdx="1" presStyleCnt="3" custScaleX="62167">
        <dgm:presLayoutVars>
          <dgm:bulletEnabled val="1"/>
        </dgm:presLayoutVars>
      </dgm:prSet>
      <dgm:spPr/>
    </dgm:pt>
    <dgm:pt modelId="{ABAC22AB-E9EC-4CAC-AA74-AFB6076520A8}" type="pres">
      <dgm:prSet presAssocID="{0C47DA77-1A3C-4E04-935F-7D22491EA795}" presName="childShp" presStyleLbl="bgAccFollowNode1" presStyleIdx="1" presStyleCnt="3" custScaleX="83991" custScaleY="123514">
        <dgm:presLayoutVars>
          <dgm:bulletEnabled val="1"/>
        </dgm:presLayoutVars>
      </dgm:prSet>
      <dgm:spPr/>
    </dgm:pt>
    <dgm:pt modelId="{A4F7EA38-A71B-4AAD-BF3F-3778C007E0BE}" type="pres">
      <dgm:prSet presAssocID="{6E52CCF2-98A7-4090-98FF-3BABF3D38315}" presName="spacing" presStyleCnt="0"/>
      <dgm:spPr/>
    </dgm:pt>
    <dgm:pt modelId="{33A92B39-530F-42C7-9DC8-DFDE9833D9EE}" type="pres">
      <dgm:prSet presAssocID="{3619CAB6-71A4-451E-9ACC-639E6CE8E56E}" presName="linNode" presStyleCnt="0"/>
      <dgm:spPr/>
    </dgm:pt>
    <dgm:pt modelId="{70492A9F-66C9-415F-B774-C3C45D3FCF43}" type="pres">
      <dgm:prSet presAssocID="{3619CAB6-71A4-451E-9ACC-639E6CE8E56E}" presName="parentShp" presStyleLbl="node1" presStyleIdx="2" presStyleCnt="3" custScaleX="62167">
        <dgm:presLayoutVars>
          <dgm:bulletEnabled val="1"/>
        </dgm:presLayoutVars>
      </dgm:prSet>
      <dgm:spPr/>
    </dgm:pt>
    <dgm:pt modelId="{1446C0D8-45E7-43BA-AAF3-E9DB0D802EFC}" type="pres">
      <dgm:prSet presAssocID="{3619CAB6-71A4-451E-9ACC-639E6CE8E56E}" presName="childShp" presStyleLbl="bgAccFollowNode1" presStyleIdx="2" presStyleCnt="3" custScaleX="83991">
        <dgm:presLayoutVars>
          <dgm:bulletEnabled val="1"/>
        </dgm:presLayoutVars>
      </dgm:prSet>
      <dgm:spPr/>
    </dgm:pt>
  </dgm:ptLst>
  <dgm:cxnLst>
    <dgm:cxn modelId="{433B8CEB-7040-41E5-9B42-466DB00439A6}" type="presOf" srcId="{F86DAA88-476B-4E31-8521-6862ED3C754F}" destId="{966F3F45-F0D8-49B7-B1BA-099F31FC7148}" srcOrd="0" destOrd="0" presId="urn:microsoft.com/office/officeart/2005/8/layout/vList6"/>
    <dgm:cxn modelId="{8C7CEABD-75D7-47A4-96AC-61B44663B44F}" type="presOf" srcId="{B50C2F40-B922-4039-BFBD-13BB3AA55DD8}" destId="{5CE77288-62E5-4BFE-98B0-D346E6D099B5}" srcOrd="0" destOrd="0" presId="urn:microsoft.com/office/officeart/2005/8/layout/vList6"/>
    <dgm:cxn modelId="{EEEB9E0F-CCE8-42CB-82DF-8EB43678DA04}" srcId="{82FC21C2-8FA1-4204-A0F7-ECBAF0EAC36D}" destId="{D715ACFB-FF0B-4AD3-A2D4-8B4EE8FD1DE6}" srcOrd="2" destOrd="0" parTransId="{BE247924-95FD-4072-A7A1-D56349CBF834}" sibTransId="{51DB407E-4001-4306-BF82-55576C28559B}"/>
    <dgm:cxn modelId="{E7665CBE-61EA-42CB-B154-81CA75134568}" srcId="{0C47DA77-1A3C-4E04-935F-7D22491EA795}" destId="{658CA002-E712-4483-8B94-5947331F2B30}" srcOrd="0" destOrd="0" parTransId="{7DBF6EE7-C542-4032-9647-B068B5A23D28}" sibTransId="{A71B66FB-B91F-4BC6-9DC3-158A849F70F9}"/>
    <dgm:cxn modelId="{D6E3D1AC-D8B4-4304-A294-8322B53AECCF}" type="presOf" srcId="{91A6864A-CBA1-4CB1-BAEF-C98AE3126FDC}" destId="{1446C0D8-45E7-43BA-AAF3-E9DB0D802EFC}" srcOrd="0" destOrd="0" presId="urn:microsoft.com/office/officeart/2005/8/layout/vList6"/>
    <dgm:cxn modelId="{32E5EA22-ECDC-403B-AC58-430D261325E4}" srcId="{0C47DA77-1A3C-4E04-935F-7D22491EA795}" destId="{2FDCD8B9-8298-4842-975F-1E8DBCFB2B4F}" srcOrd="4" destOrd="0" parTransId="{CA84EF5E-B428-4B3E-856A-7136CEDFFBEA}" sibTransId="{EED8C8E2-A6B3-442B-A5FB-660C7D45E694}"/>
    <dgm:cxn modelId="{A947FCC5-19ED-4126-9DDD-45E1A05E96EE}" srcId="{3619CAB6-71A4-451E-9ACC-639E6CE8E56E}" destId="{91A6864A-CBA1-4CB1-BAEF-C98AE3126FDC}" srcOrd="0" destOrd="0" parTransId="{044FF0C1-348E-4531-8258-7D2D3B421A35}" sibTransId="{F6323DFE-F4E0-4E49-9390-2B26D5BEEAED}"/>
    <dgm:cxn modelId="{0C19F2BA-DD52-4C99-A57A-CC5CF6500E1A}" type="presOf" srcId="{48FA1FDC-19CE-4430-8157-8C48D7188700}" destId="{966F3F45-F0D8-49B7-B1BA-099F31FC7148}" srcOrd="0" destOrd="3" presId="urn:microsoft.com/office/officeart/2005/8/layout/vList6"/>
    <dgm:cxn modelId="{E960C287-2F72-471B-87EF-7A29C53EAE59}" type="presOf" srcId="{2FDCD8B9-8298-4842-975F-1E8DBCFB2B4F}" destId="{ABAC22AB-E9EC-4CAC-AA74-AFB6076520A8}" srcOrd="0" destOrd="4" presId="urn:microsoft.com/office/officeart/2005/8/layout/vList6"/>
    <dgm:cxn modelId="{7F71D458-3754-44D9-906A-2300AEF8652C}" type="presOf" srcId="{FDC6FFC9-1AE2-4932-B07D-7B8A3A30B5BA}" destId="{1446C0D8-45E7-43BA-AAF3-E9DB0D802EFC}" srcOrd="0" destOrd="1" presId="urn:microsoft.com/office/officeart/2005/8/layout/vList6"/>
    <dgm:cxn modelId="{1C165F0B-68D9-4591-9124-942D98F6BFDA}" type="presOf" srcId="{D715ACFB-FF0B-4AD3-A2D4-8B4EE8FD1DE6}" destId="{966F3F45-F0D8-49B7-B1BA-099F31FC7148}" srcOrd="0" destOrd="2" presId="urn:microsoft.com/office/officeart/2005/8/layout/vList6"/>
    <dgm:cxn modelId="{39BF1CC6-9C25-4C3C-877B-642D59422F61}" srcId="{82FC21C2-8FA1-4204-A0F7-ECBAF0EAC36D}" destId="{F86DAA88-476B-4E31-8521-6862ED3C754F}" srcOrd="0" destOrd="0" parTransId="{C9964DCA-8F58-4696-9C78-19E0761BD597}" sibTransId="{2DA8BE7C-6B2E-46C3-BC9E-F5790BCF8D6F}"/>
    <dgm:cxn modelId="{B2AC9E9B-39C8-4922-B0A5-9575AFB47B65}" type="presOf" srcId="{658CA002-E712-4483-8B94-5947331F2B30}" destId="{ABAC22AB-E9EC-4CAC-AA74-AFB6076520A8}" srcOrd="0" destOrd="0" presId="urn:microsoft.com/office/officeart/2005/8/layout/vList6"/>
    <dgm:cxn modelId="{E531DD05-EE97-4E3D-946F-7E06DB388D2A}" type="presOf" srcId="{82FC21C2-8FA1-4204-A0F7-ECBAF0EAC36D}" destId="{38F37C4D-6057-4DAD-84C5-DD1A151F7722}" srcOrd="0" destOrd="0" presId="urn:microsoft.com/office/officeart/2005/8/layout/vList6"/>
    <dgm:cxn modelId="{0AEEF860-5CA9-4C8C-94B2-141661D5EFE7}" type="presOf" srcId="{D34AB0D4-9995-46AD-B4B0-70F1294DE5C7}" destId="{ABAC22AB-E9EC-4CAC-AA74-AFB6076520A8}" srcOrd="0" destOrd="2" presId="urn:microsoft.com/office/officeart/2005/8/layout/vList6"/>
    <dgm:cxn modelId="{9386DE1F-2F62-4CC1-8F67-67B9F5D285A0}" type="presOf" srcId="{3619CAB6-71A4-451E-9ACC-639E6CE8E56E}" destId="{70492A9F-66C9-415F-B774-C3C45D3FCF43}" srcOrd="0" destOrd="0" presId="urn:microsoft.com/office/officeart/2005/8/layout/vList6"/>
    <dgm:cxn modelId="{377E8C6C-1B8E-48C2-BB42-71FE2F2558D0}" srcId="{82FC21C2-8FA1-4204-A0F7-ECBAF0EAC36D}" destId="{48FA1FDC-19CE-4430-8157-8C48D7188700}" srcOrd="3" destOrd="0" parTransId="{306792B8-6E7B-41E7-801C-D4FE99517017}" sibTransId="{9F7E405B-6803-4E35-AB39-5215C47D666D}"/>
    <dgm:cxn modelId="{4420B719-9A20-4D71-A484-EB1CB198FB60}" type="presOf" srcId="{7D64BFB6-2025-4FC4-8915-0CC4C3ADD17C}" destId="{ABAC22AB-E9EC-4CAC-AA74-AFB6076520A8}" srcOrd="0" destOrd="1" presId="urn:microsoft.com/office/officeart/2005/8/layout/vList6"/>
    <dgm:cxn modelId="{3892E209-8899-47A2-BF44-80995E2E8DC8}" srcId="{82FC21C2-8FA1-4204-A0F7-ECBAF0EAC36D}" destId="{4B67BDAA-792C-42FB-B03E-6D9B322B40A4}" srcOrd="1" destOrd="0" parTransId="{E4BB58CA-BA56-4725-A890-83090E42ADA9}" sibTransId="{FCEEE70C-6E94-46AD-9D26-A439B2E12EC3}"/>
    <dgm:cxn modelId="{AFAC23A6-57EB-43BA-B47B-6EF90F955FEB}" type="presOf" srcId="{0C47DA77-1A3C-4E04-935F-7D22491EA795}" destId="{972061D7-ADCB-478E-A8AB-4D045A9E504E}" srcOrd="0" destOrd="0" presId="urn:microsoft.com/office/officeart/2005/8/layout/vList6"/>
    <dgm:cxn modelId="{A87F0FBE-6714-4772-B527-98054CE65733}" srcId="{B50C2F40-B922-4039-BFBD-13BB3AA55DD8}" destId="{82FC21C2-8FA1-4204-A0F7-ECBAF0EAC36D}" srcOrd="0" destOrd="0" parTransId="{53E8329B-72E0-473B-92B1-0AF5F1B3A60B}" sibTransId="{1AAD944C-4A17-4683-A565-FB65BAAE228B}"/>
    <dgm:cxn modelId="{DAE33DC2-5E45-49A8-BAF7-684314CEFB5C}" srcId="{0C47DA77-1A3C-4E04-935F-7D22491EA795}" destId="{7D64BFB6-2025-4FC4-8915-0CC4C3ADD17C}" srcOrd="1" destOrd="0" parTransId="{674A3ADD-02CB-4FD0-97DE-E6EFA0B7CA6C}" sibTransId="{57DED02D-930B-4247-B9D4-D209ECF22DB0}"/>
    <dgm:cxn modelId="{3F8107D0-92BF-4492-BB18-C5C4C3EBE454}" type="presOf" srcId="{01E5697A-5BDF-4708-AD03-9C928BECAA87}" destId="{ABAC22AB-E9EC-4CAC-AA74-AFB6076520A8}" srcOrd="0" destOrd="3" presId="urn:microsoft.com/office/officeart/2005/8/layout/vList6"/>
    <dgm:cxn modelId="{11846AC0-B1E5-4A20-A07E-956EA6A7D9CA}" srcId="{0C47DA77-1A3C-4E04-935F-7D22491EA795}" destId="{01E5697A-5BDF-4708-AD03-9C928BECAA87}" srcOrd="3" destOrd="0" parTransId="{73F67A1D-B47E-4C76-9691-70E1BBC2447B}" sibTransId="{F14198C8-1D5F-435F-AE79-6C6149D2132F}"/>
    <dgm:cxn modelId="{6BA7325B-48A9-4D2F-B96E-DAECCFB250A3}" srcId="{B50C2F40-B922-4039-BFBD-13BB3AA55DD8}" destId="{3619CAB6-71A4-451E-9ACC-639E6CE8E56E}" srcOrd="2" destOrd="0" parTransId="{38954190-13D6-4A53-A680-9DCDB643DC9B}" sibTransId="{D4255134-5C70-4EDD-A875-BD334B19A62D}"/>
    <dgm:cxn modelId="{038C3139-56B7-4185-96F8-C9B453936D7F}" srcId="{3619CAB6-71A4-451E-9ACC-639E6CE8E56E}" destId="{FDC6FFC9-1AE2-4932-B07D-7B8A3A30B5BA}" srcOrd="1" destOrd="0" parTransId="{AA829BA5-5931-46E0-B66B-A6E3AD11A313}" sibTransId="{3CFEF021-AF04-43B7-9312-E076CFE86C83}"/>
    <dgm:cxn modelId="{3E9509F2-5B87-4D82-BB1D-4CC629A48952}" srcId="{0C47DA77-1A3C-4E04-935F-7D22491EA795}" destId="{D34AB0D4-9995-46AD-B4B0-70F1294DE5C7}" srcOrd="2" destOrd="0" parTransId="{37BA927C-9E34-445E-A475-6938E3FD8AE8}" sibTransId="{579C9BCB-67C0-4C11-86B2-22FA1DA98853}"/>
    <dgm:cxn modelId="{6B313297-E037-4DB4-986A-5E04ABFA3D33}" type="presOf" srcId="{4B67BDAA-792C-42FB-B03E-6D9B322B40A4}" destId="{966F3F45-F0D8-49B7-B1BA-099F31FC7148}" srcOrd="0" destOrd="1" presId="urn:microsoft.com/office/officeart/2005/8/layout/vList6"/>
    <dgm:cxn modelId="{EDCCB46B-CFE0-4174-8684-16046587BE4F}" srcId="{B50C2F40-B922-4039-BFBD-13BB3AA55DD8}" destId="{0C47DA77-1A3C-4E04-935F-7D22491EA795}" srcOrd="1" destOrd="0" parTransId="{BFE56687-549A-44EF-86AB-EEF80BD5E306}" sibTransId="{6E52CCF2-98A7-4090-98FF-3BABF3D38315}"/>
    <dgm:cxn modelId="{BC76F129-4E9A-4EFA-B0EF-48EBD3549A00}" type="presParOf" srcId="{5CE77288-62E5-4BFE-98B0-D346E6D099B5}" destId="{A0EDF315-ABEB-4312-AFAF-89C136FC26EE}" srcOrd="0" destOrd="0" presId="urn:microsoft.com/office/officeart/2005/8/layout/vList6"/>
    <dgm:cxn modelId="{B3236765-5412-4E61-B676-36A4C4295BE0}" type="presParOf" srcId="{A0EDF315-ABEB-4312-AFAF-89C136FC26EE}" destId="{38F37C4D-6057-4DAD-84C5-DD1A151F7722}" srcOrd="0" destOrd="0" presId="urn:microsoft.com/office/officeart/2005/8/layout/vList6"/>
    <dgm:cxn modelId="{FFCC0548-D1B2-43FD-B9F1-2B0D1EB9A52E}" type="presParOf" srcId="{A0EDF315-ABEB-4312-AFAF-89C136FC26EE}" destId="{966F3F45-F0D8-49B7-B1BA-099F31FC7148}" srcOrd="1" destOrd="0" presId="urn:microsoft.com/office/officeart/2005/8/layout/vList6"/>
    <dgm:cxn modelId="{D8BE1F0B-4E58-40BE-8484-F2E2B468FBED}" type="presParOf" srcId="{5CE77288-62E5-4BFE-98B0-D346E6D099B5}" destId="{3B75EEEE-FD57-46D4-B9AC-074FB24890D2}" srcOrd="1" destOrd="0" presId="urn:microsoft.com/office/officeart/2005/8/layout/vList6"/>
    <dgm:cxn modelId="{E076210E-2D90-40AD-8422-524F76EBB806}" type="presParOf" srcId="{5CE77288-62E5-4BFE-98B0-D346E6D099B5}" destId="{336AAA22-39EA-40B2-9759-98C74AEB31FB}" srcOrd="2" destOrd="0" presId="urn:microsoft.com/office/officeart/2005/8/layout/vList6"/>
    <dgm:cxn modelId="{42901584-488B-489F-865D-C27FEE2DF097}" type="presParOf" srcId="{336AAA22-39EA-40B2-9759-98C74AEB31FB}" destId="{972061D7-ADCB-478E-A8AB-4D045A9E504E}" srcOrd="0" destOrd="0" presId="urn:microsoft.com/office/officeart/2005/8/layout/vList6"/>
    <dgm:cxn modelId="{C35FCAA6-14A1-4F2D-8B2E-AE88E2520977}" type="presParOf" srcId="{336AAA22-39EA-40B2-9759-98C74AEB31FB}" destId="{ABAC22AB-E9EC-4CAC-AA74-AFB6076520A8}" srcOrd="1" destOrd="0" presId="urn:microsoft.com/office/officeart/2005/8/layout/vList6"/>
    <dgm:cxn modelId="{DFE0610D-F644-4167-B571-D93BB9EA9D5C}" type="presParOf" srcId="{5CE77288-62E5-4BFE-98B0-D346E6D099B5}" destId="{A4F7EA38-A71B-4AAD-BF3F-3778C007E0BE}" srcOrd="3" destOrd="0" presId="urn:microsoft.com/office/officeart/2005/8/layout/vList6"/>
    <dgm:cxn modelId="{D8EE2B0C-56D7-4B45-B65E-B8714905EA8B}" type="presParOf" srcId="{5CE77288-62E5-4BFE-98B0-D346E6D099B5}" destId="{33A92B39-530F-42C7-9DC8-DFDE9833D9EE}" srcOrd="4" destOrd="0" presId="urn:microsoft.com/office/officeart/2005/8/layout/vList6"/>
    <dgm:cxn modelId="{5103A21B-88E6-48FE-A2B9-30B3C735803F}" type="presParOf" srcId="{33A92B39-530F-42C7-9DC8-DFDE9833D9EE}" destId="{70492A9F-66C9-415F-B774-C3C45D3FCF43}" srcOrd="0" destOrd="0" presId="urn:microsoft.com/office/officeart/2005/8/layout/vList6"/>
    <dgm:cxn modelId="{31F0C134-C7D9-4BE9-A74F-413F20E216D3}" type="presParOf" srcId="{33A92B39-530F-42C7-9DC8-DFDE9833D9EE}" destId="{1446C0D8-45E7-43BA-AAF3-E9DB0D802E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0C2F40-B922-4039-BFBD-13BB3AA55DD8}" type="doc">
      <dgm:prSet loTypeId="urn:microsoft.com/office/officeart/2005/8/layout/vList6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CA"/>
        </a:p>
      </dgm:t>
    </dgm:pt>
    <dgm:pt modelId="{82FC21C2-8FA1-4204-A0F7-ECBAF0EAC36D}">
      <dgm:prSet phldrT="[Text]"/>
      <dgm:spPr/>
      <dgm:t>
        <a:bodyPr/>
        <a:lstStyle/>
        <a:p>
          <a:r>
            <a:rPr lang="en-CA" dirty="0" smtClean="0"/>
            <a:t>Content-View</a:t>
          </a:r>
          <a:endParaRPr lang="en-CA" dirty="0"/>
        </a:p>
      </dgm:t>
    </dgm:pt>
    <dgm:pt modelId="{53E8329B-72E0-473B-92B1-0AF5F1B3A60B}" type="parTrans" cxnId="{A87F0FBE-6714-4772-B527-98054CE65733}">
      <dgm:prSet/>
      <dgm:spPr/>
      <dgm:t>
        <a:bodyPr/>
        <a:lstStyle/>
        <a:p>
          <a:endParaRPr lang="en-CA"/>
        </a:p>
      </dgm:t>
    </dgm:pt>
    <dgm:pt modelId="{1AAD944C-4A17-4683-A565-FB65BAAE228B}" type="sibTrans" cxnId="{A87F0FBE-6714-4772-B527-98054CE65733}">
      <dgm:prSet/>
      <dgm:spPr/>
      <dgm:t>
        <a:bodyPr/>
        <a:lstStyle/>
        <a:p>
          <a:endParaRPr lang="en-CA"/>
        </a:p>
      </dgm:t>
    </dgm:pt>
    <dgm:pt modelId="{F86DAA88-476B-4E31-8521-6862ED3C754F}">
      <dgm:prSet phldrT="[Text]" custT="1"/>
      <dgm:spPr/>
      <dgm:t>
        <a:bodyPr/>
        <a:lstStyle/>
        <a:p>
          <a:r>
            <a:rPr lang="en-CA" sz="1600" dirty="0" smtClean="0"/>
            <a:t>Addressing Content</a:t>
          </a:r>
          <a:endParaRPr lang="en-CA" sz="1600" dirty="0"/>
        </a:p>
      </dgm:t>
    </dgm:pt>
    <dgm:pt modelId="{C9964DCA-8F58-4696-9C78-19E0761BD597}" type="parTrans" cxnId="{39BF1CC6-9C25-4C3C-877B-642D59422F61}">
      <dgm:prSet/>
      <dgm:spPr/>
      <dgm:t>
        <a:bodyPr/>
        <a:lstStyle/>
        <a:p>
          <a:endParaRPr lang="en-CA"/>
        </a:p>
      </dgm:t>
    </dgm:pt>
    <dgm:pt modelId="{2DA8BE7C-6B2E-46C3-BC9E-F5790BCF8D6F}" type="sibTrans" cxnId="{39BF1CC6-9C25-4C3C-877B-642D59422F61}">
      <dgm:prSet/>
      <dgm:spPr/>
      <dgm:t>
        <a:bodyPr/>
        <a:lstStyle/>
        <a:p>
          <a:endParaRPr lang="en-CA"/>
        </a:p>
      </dgm:t>
    </dgm:pt>
    <dgm:pt modelId="{0C47DA77-1A3C-4E04-935F-7D22491EA795}">
      <dgm:prSet phldrT="[Text]"/>
      <dgm:spPr/>
      <dgm:t>
        <a:bodyPr/>
        <a:lstStyle/>
        <a:p>
          <a:r>
            <a:rPr lang="en-CA" dirty="0" smtClean="0"/>
            <a:t>Site-View</a:t>
          </a:r>
          <a:endParaRPr lang="en-CA" dirty="0"/>
        </a:p>
      </dgm:t>
    </dgm:pt>
    <dgm:pt modelId="{BFE56687-549A-44EF-86AB-EEF80BD5E306}" type="parTrans" cxnId="{EDCCB46B-CFE0-4174-8684-16046587BE4F}">
      <dgm:prSet/>
      <dgm:spPr/>
      <dgm:t>
        <a:bodyPr/>
        <a:lstStyle/>
        <a:p>
          <a:endParaRPr lang="en-CA"/>
        </a:p>
      </dgm:t>
    </dgm:pt>
    <dgm:pt modelId="{6E52CCF2-98A7-4090-98FF-3BABF3D38315}" type="sibTrans" cxnId="{EDCCB46B-CFE0-4174-8684-16046587BE4F}">
      <dgm:prSet/>
      <dgm:spPr/>
      <dgm:t>
        <a:bodyPr/>
        <a:lstStyle/>
        <a:p>
          <a:endParaRPr lang="en-CA"/>
        </a:p>
      </dgm:t>
    </dgm:pt>
    <dgm:pt modelId="{658CA002-E712-4483-8B94-5947331F2B30}">
      <dgm:prSet phldrT="[Text]" custT="1"/>
      <dgm:spPr/>
      <dgm:t>
        <a:bodyPr/>
        <a:lstStyle/>
        <a:p>
          <a:r>
            <a:rPr lang="en-CA" sz="1600" dirty="0" err="1" smtClean="0"/>
            <a:t>Sitemapping</a:t>
          </a:r>
          <a:endParaRPr lang="en-CA" sz="1600" dirty="0"/>
        </a:p>
      </dgm:t>
    </dgm:pt>
    <dgm:pt modelId="{7DBF6EE7-C542-4032-9647-B068B5A23D28}" type="parTrans" cxnId="{E7665CBE-61EA-42CB-B154-81CA75134568}">
      <dgm:prSet/>
      <dgm:spPr/>
      <dgm:t>
        <a:bodyPr/>
        <a:lstStyle/>
        <a:p>
          <a:endParaRPr lang="en-CA"/>
        </a:p>
      </dgm:t>
    </dgm:pt>
    <dgm:pt modelId="{A71B66FB-B91F-4BC6-9DC3-158A849F70F9}" type="sibTrans" cxnId="{E7665CBE-61EA-42CB-B154-81CA75134568}">
      <dgm:prSet/>
      <dgm:spPr/>
      <dgm:t>
        <a:bodyPr/>
        <a:lstStyle/>
        <a:p>
          <a:endParaRPr lang="en-CA"/>
        </a:p>
      </dgm:t>
    </dgm:pt>
    <dgm:pt modelId="{3619CAB6-71A4-451E-9ACC-639E6CE8E56E}">
      <dgm:prSet phldrT="[Text]"/>
      <dgm:spPr/>
      <dgm:t>
        <a:bodyPr/>
        <a:lstStyle/>
        <a:p>
          <a:r>
            <a:rPr lang="en-CA" dirty="0" smtClean="0"/>
            <a:t>Clarification</a:t>
          </a:r>
          <a:endParaRPr lang="en-CA" dirty="0"/>
        </a:p>
      </dgm:t>
    </dgm:pt>
    <dgm:pt modelId="{38954190-13D6-4A53-A680-9DCDB643DC9B}" type="parTrans" cxnId="{6BA7325B-48A9-4D2F-B96E-DAECCFB250A3}">
      <dgm:prSet/>
      <dgm:spPr/>
      <dgm:t>
        <a:bodyPr/>
        <a:lstStyle/>
        <a:p>
          <a:endParaRPr lang="en-CA"/>
        </a:p>
      </dgm:t>
    </dgm:pt>
    <dgm:pt modelId="{D4255134-5C70-4EDD-A875-BD334B19A62D}" type="sibTrans" cxnId="{6BA7325B-48A9-4D2F-B96E-DAECCFB250A3}">
      <dgm:prSet/>
      <dgm:spPr/>
      <dgm:t>
        <a:bodyPr/>
        <a:lstStyle/>
        <a:p>
          <a:endParaRPr lang="en-CA"/>
        </a:p>
      </dgm:t>
    </dgm:pt>
    <dgm:pt modelId="{91A6864A-CBA1-4CB1-BAEF-C98AE3126FDC}">
      <dgm:prSet phldrT="[Text]" custT="1"/>
      <dgm:spPr/>
      <dgm:t>
        <a:bodyPr/>
        <a:lstStyle/>
        <a:p>
          <a:r>
            <a:rPr lang="en-CA" sz="1600" dirty="0" err="1" smtClean="0"/>
            <a:t>Wireframing</a:t>
          </a:r>
          <a:endParaRPr lang="en-CA" sz="1600" dirty="0"/>
        </a:p>
      </dgm:t>
    </dgm:pt>
    <dgm:pt modelId="{044FF0C1-348E-4531-8258-7D2D3B421A35}" type="parTrans" cxnId="{A947FCC5-19ED-4126-9DDD-45E1A05E96EE}">
      <dgm:prSet/>
      <dgm:spPr/>
      <dgm:t>
        <a:bodyPr/>
        <a:lstStyle/>
        <a:p>
          <a:endParaRPr lang="en-CA"/>
        </a:p>
      </dgm:t>
    </dgm:pt>
    <dgm:pt modelId="{F6323DFE-F4E0-4E49-9390-2B26D5BEEAED}" type="sibTrans" cxnId="{A947FCC5-19ED-4126-9DDD-45E1A05E96EE}">
      <dgm:prSet/>
      <dgm:spPr/>
      <dgm:t>
        <a:bodyPr/>
        <a:lstStyle/>
        <a:p>
          <a:endParaRPr lang="en-CA"/>
        </a:p>
      </dgm:t>
    </dgm:pt>
    <dgm:pt modelId="{F0345B7D-9AE7-48A6-A9EF-8D61E96206E8}">
      <dgm:prSet phldrT="[Text]" custT="1"/>
      <dgm:spPr/>
      <dgm:t>
        <a:bodyPr/>
        <a:lstStyle/>
        <a:p>
          <a:r>
            <a:rPr lang="en-CA" sz="1600" dirty="0" smtClean="0"/>
            <a:t>Auditing Existing Content</a:t>
          </a:r>
          <a:endParaRPr lang="en-CA" sz="1600" dirty="0"/>
        </a:p>
      </dgm:t>
    </dgm:pt>
    <dgm:pt modelId="{0C00B1A5-4DB6-41E2-B7A1-DEC1411C3512}" type="parTrans" cxnId="{9491F1BA-F179-4CAB-8B4F-C74B7B454575}">
      <dgm:prSet/>
      <dgm:spPr/>
      <dgm:t>
        <a:bodyPr/>
        <a:lstStyle/>
        <a:p>
          <a:endParaRPr lang="en-CA"/>
        </a:p>
      </dgm:t>
    </dgm:pt>
    <dgm:pt modelId="{A7F2CBEF-4C7F-4F05-9C49-E8F789D4A87A}" type="sibTrans" cxnId="{9491F1BA-F179-4CAB-8B4F-C74B7B454575}">
      <dgm:prSet/>
      <dgm:spPr/>
      <dgm:t>
        <a:bodyPr/>
        <a:lstStyle/>
        <a:p>
          <a:endParaRPr lang="en-CA"/>
        </a:p>
      </dgm:t>
    </dgm:pt>
    <dgm:pt modelId="{E2535BF2-7939-4C01-AC4A-5CAB4031901F}">
      <dgm:prSet phldrT="[Text]" custT="1"/>
      <dgm:spPr/>
      <dgm:t>
        <a:bodyPr/>
        <a:lstStyle/>
        <a:p>
          <a:r>
            <a:rPr lang="en-CA" sz="1600" dirty="0" smtClean="0"/>
            <a:t>Outlining Content</a:t>
          </a:r>
          <a:endParaRPr lang="en-CA" sz="1600" dirty="0"/>
        </a:p>
      </dgm:t>
    </dgm:pt>
    <dgm:pt modelId="{820245E4-2600-4862-8B87-0D3CE8FB4C42}" type="parTrans" cxnId="{4834900B-F20A-48B3-97EA-414D731917BF}">
      <dgm:prSet/>
      <dgm:spPr/>
      <dgm:t>
        <a:bodyPr/>
        <a:lstStyle/>
        <a:p>
          <a:endParaRPr lang="en-CA"/>
        </a:p>
      </dgm:t>
    </dgm:pt>
    <dgm:pt modelId="{816CBFAA-8F1F-4477-B46B-4E2116ADAA54}" type="sibTrans" cxnId="{4834900B-F20A-48B3-97EA-414D731917BF}">
      <dgm:prSet/>
      <dgm:spPr/>
      <dgm:t>
        <a:bodyPr/>
        <a:lstStyle/>
        <a:p>
          <a:endParaRPr lang="en-CA"/>
        </a:p>
      </dgm:t>
    </dgm:pt>
    <dgm:pt modelId="{23DAF301-806D-40F2-B21B-E2DD83368534}">
      <dgm:prSet phldrT="[Text]" custT="1"/>
      <dgm:spPr/>
      <dgm:t>
        <a:bodyPr/>
        <a:lstStyle/>
        <a:p>
          <a:r>
            <a:rPr lang="en-CA" sz="1600" dirty="0" smtClean="0"/>
            <a:t>Creating a Current Delivery Plan</a:t>
          </a:r>
          <a:endParaRPr lang="en-CA" sz="1600" dirty="0"/>
        </a:p>
      </dgm:t>
    </dgm:pt>
    <dgm:pt modelId="{5B99EB5D-1866-445E-9F2D-C3D58261A754}" type="parTrans" cxnId="{BCF6F45C-1F17-40A8-9541-538988AFD8FB}">
      <dgm:prSet/>
      <dgm:spPr/>
      <dgm:t>
        <a:bodyPr/>
        <a:lstStyle/>
        <a:p>
          <a:endParaRPr lang="en-CA"/>
        </a:p>
      </dgm:t>
    </dgm:pt>
    <dgm:pt modelId="{B8800248-8995-4432-A779-254487B7CF75}" type="sibTrans" cxnId="{BCF6F45C-1F17-40A8-9541-538988AFD8FB}">
      <dgm:prSet/>
      <dgm:spPr/>
      <dgm:t>
        <a:bodyPr/>
        <a:lstStyle/>
        <a:p>
          <a:endParaRPr lang="en-CA"/>
        </a:p>
      </dgm:t>
    </dgm:pt>
    <dgm:pt modelId="{319725E4-8BC7-480E-8E4B-17EA96434D1D}">
      <dgm:prSet phldrT="[Text]" custT="1"/>
      <dgm:spPr/>
      <dgm:t>
        <a:bodyPr/>
        <a:lstStyle/>
        <a:p>
          <a:r>
            <a:rPr lang="en-CA" sz="1600" dirty="0" smtClean="0"/>
            <a:t>Addressing Existing Site Organization</a:t>
          </a:r>
          <a:endParaRPr lang="en-CA" sz="1600" dirty="0"/>
        </a:p>
      </dgm:t>
    </dgm:pt>
    <dgm:pt modelId="{091D7D99-217E-454E-B597-A791C82112E1}" type="parTrans" cxnId="{84A2500F-4537-4894-9BB9-2BD1C07308F7}">
      <dgm:prSet/>
      <dgm:spPr/>
      <dgm:t>
        <a:bodyPr/>
        <a:lstStyle/>
        <a:p>
          <a:endParaRPr lang="en-CA"/>
        </a:p>
      </dgm:t>
    </dgm:pt>
    <dgm:pt modelId="{33EAC211-A59F-4E98-975C-A45989724933}" type="sibTrans" cxnId="{84A2500F-4537-4894-9BB9-2BD1C07308F7}">
      <dgm:prSet/>
      <dgm:spPr/>
      <dgm:t>
        <a:bodyPr/>
        <a:lstStyle/>
        <a:p>
          <a:endParaRPr lang="en-CA"/>
        </a:p>
      </dgm:t>
    </dgm:pt>
    <dgm:pt modelId="{8F2CA17B-4684-4DB0-A2C6-CA1EB70914A6}">
      <dgm:prSet phldrT="[Text]" custT="1"/>
      <dgm:spPr/>
      <dgm:t>
        <a:bodyPr/>
        <a:lstStyle/>
        <a:p>
          <a:r>
            <a:rPr lang="en-CA" sz="1600" dirty="0" smtClean="0"/>
            <a:t>Setting Naming Conventions</a:t>
          </a:r>
          <a:endParaRPr lang="en-CA" sz="1600" dirty="0"/>
        </a:p>
      </dgm:t>
    </dgm:pt>
    <dgm:pt modelId="{22DA3CE7-F6CD-4D84-8BD2-055C4AA0D939}" type="parTrans" cxnId="{90B4FFE3-E252-4446-AD43-CC9FEFCA9CDA}">
      <dgm:prSet/>
      <dgm:spPr/>
      <dgm:t>
        <a:bodyPr/>
        <a:lstStyle/>
        <a:p>
          <a:endParaRPr lang="en-CA"/>
        </a:p>
      </dgm:t>
    </dgm:pt>
    <dgm:pt modelId="{4A246730-D480-46B1-A3FC-4B07010CFC6F}" type="sibTrans" cxnId="{90B4FFE3-E252-4446-AD43-CC9FEFCA9CDA}">
      <dgm:prSet/>
      <dgm:spPr/>
      <dgm:t>
        <a:bodyPr/>
        <a:lstStyle/>
        <a:p>
          <a:endParaRPr lang="en-CA"/>
        </a:p>
      </dgm:t>
    </dgm:pt>
    <dgm:pt modelId="{0D2E4F2F-1DBC-4D5C-BB94-C885AB7BAA82}">
      <dgm:prSet phldrT="[Text]" custT="1"/>
      <dgm:spPr/>
      <dgm:t>
        <a:bodyPr/>
        <a:lstStyle/>
        <a:p>
          <a:r>
            <a:rPr lang="en-CA" sz="1600" dirty="0" smtClean="0"/>
            <a:t>Addressing Navigation</a:t>
          </a:r>
          <a:endParaRPr lang="en-CA" sz="1600" dirty="0"/>
        </a:p>
      </dgm:t>
    </dgm:pt>
    <dgm:pt modelId="{F618F192-BDDA-45D9-81A1-A4F73D7F3239}" type="parTrans" cxnId="{93185D2A-0CCB-474F-B38B-E326E30CD487}">
      <dgm:prSet/>
      <dgm:spPr/>
      <dgm:t>
        <a:bodyPr/>
        <a:lstStyle/>
        <a:p>
          <a:endParaRPr lang="en-CA"/>
        </a:p>
      </dgm:t>
    </dgm:pt>
    <dgm:pt modelId="{1E761163-E19D-4AFF-8E64-CA7556038376}" type="sibTrans" cxnId="{93185D2A-0CCB-474F-B38B-E326E30CD487}">
      <dgm:prSet/>
      <dgm:spPr/>
      <dgm:t>
        <a:bodyPr/>
        <a:lstStyle/>
        <a:p>
          <a:endParaRPr lang="en-CA"/>
        </a:p>
      </dgm:t>
    </dgm:pt>
    <dgm:pt modelId="{D5FEDC6A-A71D-4105-B8B2-F7BD96D0B97F}">
      <dgm:prSet phldrT="[Text]" custT="1"/>
      <dgm:spPr/>
      <dgm:t>
        <a:bodyPr/>
        <a:lstStyle/>
        <a:p>
          <a:r>
            <a:rPr lang="en-CA" sz="1600" dirty="0" smtClean="0"/>
            <a:t>Naming &amp; Labelling</a:t>
          </a:r>
          <a:endParaRPr lang="en-CA" sz="1600" dirty="0"/>
        </a:p>
      </dgm:t>
    </dgm:pt>
    <dgm:pt modelId="{D4108A31-8BFC-46E3-8A04-E5E5F2FD72A7}" type="parTrans" cxnId="{E1042488-39A3-4E27-9295-8F058EA4259D}">
      <dgm:prSet/>
      <dgm:spPr/>
      <dgm:t>
        <a:bodyPr/>
        <a:lstStyle/>
        <a:p>
          <a:endParaRPr lang="en-CA"/>
        </a:p>
      </dgm:t>
    </dgm:pt>
    <dgm:pt modelId="{4220D2C8-99A7-47EE-9822-1A4A82211E14}" type="sibTrans" cxnId="{E1042488-39A3-4E27-9295-8F058EA4259D}">
      <dgm:prSet/>
      <dgm:spPr/>
      <dgm:t>
        <a:bodyPr/>
        <a:lstStyle/>
        <a:p>
          <a:endParaRPr lang="en-CA"/>
        </a:p>
      </dgm:t>
    </dgm:pt>
    <dgm:pt modelId="{72CA02CD-BC3B-4391-8E89-07B1115EF65F}">
      <dgm:prSet phldrT="[Text]"/>
      <dgm:spPr/>
      <dgm:t>
        <a:bodyPr/>
        <a:lstStyle/>
        <a:p>
          <a:r>
            <a:rPr lang="en-CA" dirty="0" smtClean="0"/>
            <a:t>User-View</a:t>
          </a:r>
          <a:endParaRPr lang="en-CA" dirty="0"/>
        </a:p>
      </dgm:t>
    </dgm:pt>
    <dgm:pt modelId="{69376200-905C-44B4-AEE9-7DD2A04A923A}" type="parTrans" cxnId="{C395DCB9-B11A-4BB6-A988-0F7C1A91C2A3}">
      <dgm:prSet/>
      <dgm:spPr/>
      <dgm:t>
        <a:bodyPr/>
        <a:lstStyle/>
        <a:p>
          <a:endParaRPr lang="en-CA"/>
        </a:p>
      </dgm:t>
    </dgm:pt>
    <dgm:pt modelId="{DD02A4F3-CF77-42F2-9C75-D22B484D5752}" type="sibTrans" cxnId="{C395DCB9-B11A-4BB6-A988-0F7C1A91C2A3}">
      <dgm:prSet/>
      <dgm:spPr/>
      <dgm:t>
        <a:bodyPr/>
        <a:lstStyle/>
        <a:p>
          <a:endParaRPr lang="en-CA"/>
        </a:p>
      </dgm:t>
    </dgm:pt>
    <dgm:pt modelId="{90B05791-B4E1-4A0E-A828-B94A3DC6F937}">
      <dgm:prSet phldrT="[Text]"/>
      <dgm:spPr/>
      <dgm:t>
        <a:bodyPr/>
        <a:lstStyle/>
        <a:p>
          <a:r>
            <a:rPr lang="en-CA" dirty="0" smtClean="0"/>
            <a:t>Defining Key User Paths</a:t>
          </a:r>
          <a:endParaRPr lang="en-CA" dirty="0"/>
        </a:p>
      </dgm:t>
    </dgm:pt>
    <dgm:pt modelId="{844AA734-35A1-491D-8AE4-B1D854D66708}" type="parTrans" cxnId="{19FEA29A-DA79-4C0D-9AE9-0A73F4AA205A}">
      <dgm:prSet/>
      <dgm:spPr/>
      <dgm:t>
        <a:bodyPr/>
        <a:lstStyle/>
        <a:p>
          <a:endParaRPr lang="en-CA"/>
        </a:p>
      </dgm:t>
    </dgm:pt>
    <dgm:pt modelId="{3DEBC1EB-DC14-45A8-9FB6-4E4270D056AA}" type="sibTrans" cxnId="{19FEA29A-DA79-4C0D-9AE9-0A73F4AA205A}">
      <dgm:prSet/>
      <dgm:spPr/>
      <dgm:t>
        <a:bodyPr/>
        <a:lstStyle/>
        <a:p>
          <a:endParaRPr lang="en-CA"/>
        </a:p>
      </dgm:t>
    </dgm:pt>
    <dgm:pt modelId="{C0D838D3-309D-47AC-AF4E-AF77DB3C187B}">
      <dgm:prSet phldrT="[Text]"/>
      <dgm:spPr/>
      <dgm:t>
        <a:bodyPr/>
        <a:lstStyle/>
        <a:p>
          <a:r>
            <a:rPr lang="en-CA" dirty="0" smtClean="0"/>
            <a:t>Developing HTML </a:t>
          </a:r>
          <a:r>
            <a:rPr lang="en-CA" dirty="0" err="1" smtClean="0"/>
            <a:t>Protosite</a:t>
          </a:r>
          <a:endParaRPr lang="en-CA" dirty="0"/>
        </a:p>
      </dgm:t>
    </dgm:pt>
    <dgm:pt modelId="{9128CD75-06A9-4D6C-8E38-987675D6CD4C}" type="parTrans" cxnId="{BFBCC60D-499A-4EB7-AFC9-3D6EAAD16077}">
      <dgm:prSet/>
      <dgm:spPr/>
    </dgm:pt>
    <dgm:pt modelId="{B616521E-8C93-4B31-BC21-04F9C1559842}" type="sibTrans" cxnId="{BFBCC60D-499A-4EB7-AFC9-3D6EAAD16077}">
      <dgm:prSet/>
      <dgm:spPr/>
    </dgm:pt>
    <dgm:pt modelId="{7D81365A-69ED-4BE2-AC4E-371C213DFB94}">
      <dgm:prSet phldrT="[Text]"/>
      <dgm:spPr/>
      <dgm:t>
        <a:bodyPr/>
        <a:lstStyle/>
        <a:p>
          <a:r>
            <a:rPr lang="en-CA" dirty="0" smtClean="0"/>
            <a:t>Creating User Scenarios</a:t>
          </a:r>
          <a:endParaRPr lang="en-CA" dirty="0"/>
        </a:p>
      </dgm:t>
    </dgm:pt>
    <dgm:pt modelId="{01242F2E-07F9-46CE-A468-6DCE85D54F7F}" type="parTrans" cxnId="{B6A04603-DB52-46A4-A17F-162A18330D7F}">
      <dgm:prSet/>
      <dgm:spPr/>
    </dgm:pt>
    <dgm:pt modelId="{1DBDE683-49EC-4FBA-B2D8-E5FF6A7BB308}" type="sibTrans" cxnId="{B6A04603-DB52-46A4-A17F-162A18330D7F}">
      <dgm:prSet/>
      <dgm:spPr/>
    </dgm:pt>
    <dgm:pt modelId="{5CE77288-62E5-4BFE-98B0-D346E6D099B5}" type="pres">
      <dgm:prSet presAssocID="{B50C2F40-B922-4039-BFBD-13BB3AA55DD8}" presName="Name0" presStyleCnt="0">
        <dgm:presLayoutVars>
          <dgm:dir/>
          <dgm:animLvl val="lvl"/>
          <dgm:resizeHandles/>
        </dgm:presLayoutVars>
      </dgm:prSet>
      <dgm:spPr/>
    </dgm:pt>
    <dgm:pt modelId="{A0EDF315-ABEB-4312-AFAF-89C136FC26EE}" type="pres">
      <dgm:prSet presAssocID="{82FC21C2-8FA1-4204-A0F7-ECBAF0EAC36D}" presName="linNode" presStyleCnt="0"/>
      <dgm:spPr/>
    </dgm:pt>
    <dgm:pt modelId="{38F37C4D-6057-4DAD-84C5-DD1A151F7722}" type="pres">
      <dgm:prSet presAssocID="{82FC21C2-8FA1-4204-A0F7-ECBAF0EAC36D}" presName="parentShp" presStyleLbl="node1" presStyleIdx="0" presStyleCnt="4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6F3F45-F0D8-49B7-B1BA-099F31FC7148}" type="pres">
      <dgm:prSet presAssocID="{82FC21C2-8FA1-4204-A0F7-ECBAF0EAC36D}" presName="childShp" presStyleLbl="bgAccFollowNode1" presStyleIdx="0" presStyleCnt="4" custScaleX="8399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B75EEEE-FD57-46D4-B9AC-074FB24890D2}" type="pres">
      <dgm:prSet presAssocID="{1AAD944C-4A17-4683-A565-FB65BAAE228B}" presName="spacing" presStyleCnt="0"/>
      <dgm:spPr/>
    </dgm:pt>
    <dgm:pt modelId="{336AAA22-39EA-40B2-9759-98C74AEB31FB}" type="pres">
      <dgm:prSet presAssocID="{0C47DA77-1A3C-4E04-935F-7D22491EA795}" presName="linNode" presStyleCnt="0"/>
      <dgm:spPr/>
    </dgm:pt>
    <dgm:pt modelId="{972061D7-ADCB-478E-A8AB-4D045A9E504E}" type="pres">
      <dgm:prSet presAssocID="{0C47DA77-1A3C-4E04-935F-7D22491EA795}" presName="parentShp" presStyleLbl="node1" presStyleIdx="1" presStyleCnt="4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BAC22AB-E9EC-4CAC-AA74-AFB6076520A8}" type="pres">
      <dgm:prSet presAssocID="{0C47DA77-1A3C-4E04-935F-7D22491EA795}" presName="childShp" presStyleLbl="bgAccFollowNode1" presStyleIdx="1" presStyleCnt="4" custScaleX="83991" custScaleY="12351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4F7EA38-A71B-4AAD-BF3F-3778C007E0BE}" type="pres">
      <dgm:prSet presAssocID="{6E52CCF2-98A7-4090-98FF-3BABF3D38315}" presName="spacing" presStyleCnt="0"/>
      <dgm:spPr/>
    </dgm:pt>
    <dgm:pt modelId="{33A92B39-530F-42C7-9DC8-DFDE9833D9EE}" type="pres">
      <dgm:prSet presAssocID="{3619CAB6-71A4-451E-9ACC-639E6CE8E56E}" presName="linNode" presStyleCnt="0"/>
      <dgm:spPr/>
    </dgm:pt>
    <dgm:pt modelId="{70492A9F-66C9-415F-B774-C3C45D3FCF43}" type="pres">
      <dgm:prSet presAssocID="{3619CAB6-71A4-451E-9ACC-639E6CE8E56E}" presName="parentShp" presStyleLbl="node1" presStyleIdx="2" presStyleCnt="4" custScaleX="62167">
        <dgm:presLayoutVars>
          <dgm:bulletEnabled val="1"/>
        </dgm:presLayoutVars>
      </dgm:prSet>
      <dgm:spPr/>
    </dgm:pt>
    <dgm:pt modelId="{1446C0D8-45E7-43BA-AAF3-E9DB0D802EFC}" type="pres">
      <dgm:prSet presAssocID="{3619CAB6-71A4-451E-9ACC-639E6CE8E56E}" presName="childShp" presStyleLbl="bgAccFollowNode1" presStyleIdx="2" presStyleCnt="4" custScaleX="8399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C023374-4128-4396-83C8-612AC5139F6C}" type="pres">
      <dgm:prSet presAssocID="{D4255134-5C70-4EDD-A875-BD334B19A62D}" presName="spacing" presStyleCnt="0"/>
      <dgm:spPr/>
    </dgm:pt>
    <dgm:pt modelId="{7BE80D64-28D0-43F9-9D18-2AE556EF8BB4}" type="pres">
      <dgm:prSet presAssocID="{72CA02CD-BC3B-4391-8E89-07B1115EF65F}" presName="linNode" presStyleCnt="0"/>
      <dgm:spPr/>
    </dgm:pt>
    <dgm:pt modelId="{B575D090-93D9-4646-9388-ABA1890EAD64}" type="pres">
      <dgm:prSet presAssocID="{72CA02CD-BC3B-4391-8E89-07B1115EF65F}" presName="parentShp" presStyleLbl="node1" presStyleIdx="3" presStyleCnt="4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F007D1A-B2E1-4D27-847E-93974ABA4A31}" type="pres">
      <dgm:prSet presAssocID="{72CA02CD-BC3B-4391-8E89-07B1115EF65F}" presName="childShp" presStyleLbl="bgAccFollowNode1" presStyleIdx="3" presStyleCnt="4" custScaleX="8399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0AC7D5F-FCA3-4EDF-8992-0FFE91DF1BBD}" type="presOf" srcId="{658CA002-E712-4483-8B94-5947331F2B30}" destId="{ABAC22AB-E9EC-4CAC-AA74-AFB6076520A8}" srcOrd="0" destOrd="0" presId="urn:microsoft.com/office/officeart/2005/8/layout/vList6"/>
    <dgm:cxn modelId="{90B4FFE3-E252-4446-AD43-CC9FEFCA9CDA}" srcId="{0C47DA77-1A3C-4E04-935F-7D22491EA795}" destId="{8F2CA17B-4684-4DB0-A2C6-CA1EB70914A6}" srcOrd="2" destOrd="0" parTransId="{22DA3CE7-F6CD-4D84-8BD2-055C4AA0D939}" sibTransId="{4A246730-D480-46B1-A3FC-4B07010CFC6F}"/>
    <dgm:cxn modelId="{83BF7CC8-B0CC-4DCF-8FF7-0F6BA5A177CC}" type="presOf" srcId="{8F2CA17B-4684-4DB0-A2C6-CA1EB70914A6}" destId="{ABAC22AB-E9EC-4CAC-AA74-AFB6076520A8}" srcOrd="0" destOrd="2" presId="urn:microsoft.com/office/officeart/2005/8/layout/vList6"/>
    <dgm:cxn modelId="{E1042488-39A3-4E27-9295-8F058EA4259D}" srcId="{3619CAB6-71A4-451E-9ACC-639E6CE8E56E}" destId="{D5FEDC6A-A71D-4105-B8B2-F7BD96D0B97F}" srcOrd="2" destOrd="0" parTransId="{D4108A31-8BFC-46E3-8A04-E5E5F2FD72A7}" sibTransId="{4220D2C8-99A7-47EE-9822-1A4A82211E14}"/>
    <dgm:cxn modelId="{93185D2A-0CCB-474F-B38B-E326E30CD487}" srcId="{3619CAB6-71A4-451E-9ACC-639E6CE8E56E}" destId="{0D2E4F2F-1DBC-4D5C-BB94-C885AB7BAA82}" srcOrd="1" destOrd="0" parTransId="{F618F192-BDDA-45D9-81A1-A4F73D7F3239}" sibTransId="{1E761163-E19D-4AFF-8E64-CA7556038376}"/>
    <dgm:cxn modelId="{6BA7325B-48A9-4D2F-B96E-DAECCFB250A3}" srcId="{B50C2F40-B922-4039-BFBD-13BB3AA55DD8}" destId="{3619CAB6-71A4-451E-9ACC-639E6CE8E56E}" srcOrd="2" destOrd="0" parTransId="{38954190-13D6-4A53-A680-9DCDB643DC9B}" sibTransId="{D4255134-5C70-4EDD-A875-BD334B19A62D}"/>
    <dgm:cxn modelId="{E3D1B75B-CE46-4CB2-A1A8-B91621D9365B}" type="presOf" srcId="{E2535BF2-7939-4C01-AC4A-5CAB4031901F}" destId="{966F3F45-F0D8-49B7-B1BA-099F31FC7148}" srcOrd="0" destOrd="2" presId="urn:microsoft.com/office/officeart/2005/8/layout/vList6"/>
    <dgm:cxn modelId="{A56B41E5-FAD1-4743-BB31-6E4EF76EDAE7}" type="presOf" srcId="{23DAF301-806D-40F2-B21B-E2DD83368534}" destId="{966F3F45-F0D8-49B7-B1BA-099F31FC7148}" srcOrd="0" destOrd="3" presId="urn:microsoft.com/office/officeart/2005/8/layout/vList6"/>
    <dgm:cxn modelId="{BFBCC60D-499A-4EB7-AFC9-3D6EAAD16077}" srcId="{72CA02CD-BC3B-4391-8E89-07B1115EF65F}" destId="{C0D838D3-309D-47AC-AF4E-AF77DB3C187B}" srcOrd="1" destOrd="0" parTransId="{9128CD75-06A9-4D6C-8E38-987675D6CD4C}" sibTransId="{B616521E-8C93-4B31-BC21-04F9C1559842}"/>
    <dgm:cxn modelId="{4834900B-F20A-48B3-97EA-414D731917BF}" srcId="{82FC21C2-8FA1-4204-A0F7-ECBAF0EAC36D}" destId="{E2535BF2-7939-4C01-AC4A-5CAB4031901F}" srcOrd="2" destOrd="0" parTransId="{820245E4-2600-4862-8B87-0D3CE8FB4C42}" sibTransId="{816CBFAA-8F1F-4477-B46B-4E2116ADAA54}"/>
    <dgm:cxn modelId="{B13FCF75-A44C-46EC-8D83-27DD02425DB3}" type="presOf" srcId="{F0345B7D-9AE7-48A6-A9EF-8D61E96206E8}" destId="{966F3F45-F0D8-49B7-B1BA-099F31FC7148}" srcOrd="0" destOrd="1" presId="urn:microsoft.com/office/officeart/2005/8/layout/vList6"/>
    <dgm:cxn modelId="{34DD1066-3FCC-4912-B7C7-4A83CA478356}" type="presOf" srcId="{0D2E4F2F-1DBC-4D5C-BB94-C885AB7BAA82}" destId="{1446C0D8-45E7-43BA-AAF3-E9DB0D802EFC}" srcOrd="0" destOrd="1" presId="urn:microsoft.com/office/officeart/2005/8/layout/vList6"/>
    <dgm:cxn modelId="{A947FCC5-19ED-4126-9DDD-45E1A05E96EE}" srcId="{3619CAB6-71A4-451E-9ACC-639E6CE8E56E}" destId="{91A6864A-CBA1-4CB1-BAEF-C98AE3126FDC}" srcOrd="0" destOrd="0" parTransId="{044FF0C1-348E-4531-8258-7D2D3B421A35}" sibTransId="{F6323DFE-F4E0-4E49-9390-2B26D5BEEAED}"/>
    <dgm:cxn modelId="{19FEA29A-DA79-4C0D-9AE9-0A73F4AA205A}" srcId="{72CA02CD-BC3B-4391-8E89-07B1115EF65F}" destId="{90B05791-B4E1-4A0E-A828-B94A3DC6F937}" srcOrd="0" destOrd="0" parTransId="{844AA734-35A1-491D-8AE4-B1D854D66708}" sibTransId="{3DEBC1EB-DC14-45A8-9FB6-4E4270D056AA}"/>
    <dgm:cxn modelId="{2601473C-8B1D-4A5B-82C0-DE1B05F49677}" type="presOf" srcId="{3619CAB6-71A4-451E-9ACC-639E6CE8E56E}" destId="{70492A9F-66C9-415F-B774-C3C45D3FCF43}" srcOrd="0" destOrd="0" presId="urn:microsoft.com/office/officeart/2005/8/layout/vList6"/>
    <dgm:cxn modelId="{F56347E1-AB24-40BD-96A1-FE4E7D2F2080}" type="presOf" srcId="{D5FEDC6A-A71D-4105-B8B2-F7BD96D0B97F}" destId="{1446C0D8-45E7-43BA-AAF3-E9DB0D802EFC}" srcOrd="0" destOrd="2" presId="urn:microsoft.com/office/officeart/2005/8/layout/vList6"/>
    <dgm:cxn modelId="{FAAB6F80-C196-4055-ACC1-E17668435DAC}" type="presOf" srcId="{0C47DA77-1A3C-4E04-935F-7D22491EA795}" destId="{972061D7-ADCB-478E-A8AB-4D045A9E504E}" srcOrd="0" destOrd="0" presId="urn:microsoft.com/office/officeart/2005/8/layout/vList6"/>
    <dgm:cxn modelId="{6FC1169E-9674-4DEC-8362-67BA52F1B7AF}" type="presOf" srcId="{82FC21C2-8FA1-4204-A0F7-ECBAF0EAC36D}" destId="{38F37C4D-6057-4DAD-84C5-DD1A151F7722}" srcOrd="0" destOrd="0" presId="urn:microsoft.com/office/officeart/2005/8/layout/vList6"/>
    <dgm:cxn modelId="{EDCCB46B-CFE0-4174-8684-16046587BE4F}" srcId="{B50C2F40-B922-4039-BFBD-13BB3AA55DD8}" destId="{0C47DA77-1A3C-4E04-935F-7D22491EA795}" srcOrd="1" destOrd="0" parTransId="{BFE56687-549A-44EF-86AB-EEF80BD5E306}" sibTransId="{6E52CCF2-98A7-4090-98FF-3BABF3D38315}"/>
    <dgm:cxn modelId="{B6A04603-DB52-46A4-A17F-162A18330D7F}" srcId="{72CA02CD-BC3B-4391-8E89-07B1115EF65F}" destId="{7D81365A-69ED-4BE2-AC4E-371C213DFB94}" srcOrd="2" destOrd="0" parTransId="{01242F2E-07F9-46CE-A468-6DCE85D54F7F}" sibTransId="{1DBDE683-49EC-4FBA-B2D8-E5FF6A7BB308}"/>
    <dgm:cxn modelId="{C395DCB9-B11A-4BB6-A988-0F7C1A91C2A3}" srcId="{B50C2F40-B922-4039-BFBD-13BB3AA55DD8}" destId="{72CA02CD-BC3B-4391-8E89-07B1115EF65F}" srcOrd="3" destOrd="0" parTransId="{69376200-905C-44B4-AEE9-7DD2A04A923A}" sibTransId="{DD02A4F3-CF77-42F2-9C75-D22B484D5752}"/>
    <dgm:cxn modelId="{39BF1CC6-9C25-4C3C-877B-642D59422F61}" srcId="{82FC21C2-8FA1-4204-A0F7-ECBAF0EAC36D}" destId="{F86DAA88-476B-4E31-8521-6862ED3C754F}" srcOrd="0" destOrd="0" parTransId="{C9964DCA-8F58-4696-9C78-19E0761BD597}" sibTransId="{2DA8BE7C-6B2E-46C3-BC9E-F5790BCF8D6F}"/>
    <dgm:cxn modelId="{70D3445D-EE1D-448D-8270-ADA2E2CC494E}" type="presOf" srcId="{7D81365A-69ED-4BE2-AC4E-371C213DFB94}" destId="{BF007D1A-B2E1-4D27-847E-93974ABA4A31}" srcOrd="0" destOrd="2" presId="urn:microsoft.com/office/officeart/2005/8/layout/vList6"/>
    <dgm:cxn modelId="{BCF6F45C-1F17-40A8-9541-538988AFD8FB}" srcId="{82FC21C2-8FA1-4204-A0F7-ECBAF0EAC36D}" destId="{23DAF301-806D-40F2-B21B-E2DD83368534}" srcOrd="3" destOrd="0" parTransId="{5B99EB5D-1866-445E-9F2D-C3D58261A754}" sibTransId="{B8800248-8995-4432-A779-254487B7CF75}"/>
    <dgm:cxn modelId="{248E5864-0024-4684-997B-2D9DF65D4039}" type="presOf" srcId="{B50C2F40-B922-4039-BFBD-13BB3AA55DD8}" destId="{5CE77288-62E5-4BFE-98B0-D346E6D099B5}" srcOrd="0" destOrd="0" presId="urn:microsoft.com/office/officeart/2005/8/layout/vList6"/>
    <dgm:cxn modelId="{55606206-B7E6-4283-ADEE-3AE4EFD5411C}" type="presOf" srcId="{90B05791-B4E1-4A0E-A828-B94A3DC6F937}" destId="{BF007D1A-B2E1-4D27-847E-93974ABA4A31}" srcOrd="0" destOrd="0" presId="urn:microsoft.com/office/officeart/2005/8/layout/vList6"/>
    <dgm:cxn modelId="{1D4770F3-A51C-4432-9C29-502EC8D905B0}" type="presOf" srcId="{72CA02CD-BC3B-4391-8E89-07B1115EF65F}" destId="{B575D090-93D9-4646-9388-ABA1890EAD64}" srcOrd="0" destOrd="0" presId="urn:microsoft.com/office/officeart/2005/8/layout/vList6"/>
    <dgm:cxn modelId="{5786B8F8-0F4A-4C40-B773-432796815FFF}" type="presOf" srcId="{C0D838D3-309D-47AC-AF4E-AF77DB3C187B}" destId="{BF007D1A-B2E1-4D27-847E-93974ABA4A31}" srcOrd="0" destOrd="1" presId="urn:microsoft.com/office/officeart/2005/8/layout/vList6"/>
    <dgm:cxn modelId="{9491F1BA-F179-4CAB-8B4F-C74B7B454575}" srcId="{82FC21C2-8FA1-4204-A0F7-ECBAF0EAC36D}" destId="{F0345B7D-9AE7-48A6-A9EF-8D61E96206E8}" srcOrd="1" destOrd="0" parTransId="{0C00B1A5-4DB6-41E2-B7A1-DEC1411C3512}" sibTransId="{A7F2CBEF-4C7F-4F05-9C49-E8F789D4A87A}"/>
    <dgm:cxn modelId="{0DA6146D-8EA6-4FC3-80BD-EA0DF1079652}" type="presOf" srcId="{91A6864A-CBA1-4CB1-BAEF-C98AE3126FDC}" destId="{1446C0D8-45E7-43BA-AAF3-E9DB0D802EFC}" srcOrd="0" destOrd="0" presId="urn:microsoft.com/office/officeart/2005/8/layout/vList6"/>
    <dgm:cxn modelId="{40971C22-C3AA-4D46-AF47-28E54143FBAF}" type="presOf" srcId="{319725E4-8BC7-480E-8E4B-17EA96434D1D}" destId="{ABAC22AB-E9EC-4CAC-AA74-AFB6076520A8}" srcOrd="0" destOrd="1" presId="urn:microsoft.com/office/officeart/2005/8/layout/vList6"/>
    <dgm:cxn modelId="{201D9956-7F9F-4B80-AE93-8E80B4C04374}" type="presOf" srcId="{F86DAA88-476B-4E31-8521-6862ED3C754F}" destId="{966F3F45-F0D8-49B7-B1BA-099F31FC7148}" srcOrd="0" destOrd="0" presId="urn:microsoft.com/office/officeart/2005/8/layout/vList6"/>
    <dgm:cxn modelId="{E7665CBE-61EA-42CB-B154-81CA75134568}" srcId="{0C47DA77-1A3C-4E04-935F-7D22491EA795}" destId="{658CA002-E712-4483-8B94-5947331F2B30}" srcOrd="0" destOrd="0" parTransId="{7DBF6EE7-C542-4032-9647-B068B5A23D28}" sibTransId="{A71B66FB-B91F-4BC6-9DC3-158A849F70F9}"/>
    <dgm:cxn modelId="{84A2500F-4537-4894-9BB9-2BD1C07308F7}" srcId="{0C47DA77-1A3C-4E04-935F-7D22491EA795}" destId="{319725E4-8BC7-480E-8E4B-17EA96434D1D}" srcOrd="1" destOrd="0" parTransId="{091D7D99-217E-454E-B597-A791C82112E1}" sibTransId="{33EAC211-A59F-4E98-975C-A45989724933}"/>
    <dgm:cxn modelId="{A87F0FBE-6714-4772-B527-98054CE65733}" srcId="{B50C2F40-B922-4039-BFBD-13BB3AA55DD8}" destId="{82FC21C2-8FA1-4204-A0F7-ECBAF0EAC36D}" srcOrd="0" destOrd="0" parTransId="{53E8329B-72E0-473B-92B1-0AF5F1B3A60B}" sibTransId="{1AAD944C-4A17-4683-A565-FB65BAAE228B}"/>
    <dgm:cxn modelId="{6C598B36-F04F-40C7-A552-64232AB1B21E}" type="presParOf" srcId="{5CE77288-62E5-4BFE-98B0-D346E6D099B5}" destId="{A0EDF315-ABEB-4312-AFAF-89C136FC26EE}" srcOrd="0" destOrd="0" presId="urn:microsoft.com/office/officeart/2005/8/layout/vList6"/>
    <dgm:cxn modelId="{20DF2B23-6133-4C7B-8957-76143B798CF6}" type="presParOf" srcId="{A0EDF315-ABEB-4312-AFAF-89C136FC26EE}" destId="{38F37C4D-6057-4DAD-84C5-DD1A151F7722}" srcOrd="0" destOrd="0" presId="urn:microsoft.com/office/officeart/2005/8/layout/vList6"/>
    <dgm:cxn modelId="{4FB93451-99BB-4694-B35F-5E0CA7658082}" type="presParOf" srcId="{A0EDF315-ABEB-4312-AFAF-89C136FC26EE}" destId="{966F3F45-F0D8-49B7-B1BA-099F31FC7148}" srcOrd="1" destOrd="0" presId="urn:microsoft.com/office/officeart/2005/8/layout/vList6"/>
    <dgm:cxn modelId="{E463AFA2-A3A0-4C18-B2E5-FC497937D05D}" type="presParOf" srcId="{5CE77288-62E5-4BFE-98B0-D346E6D099B5}" destId="{3B75EEEE-FD57-46D4-B9AC-074FB24890D2}" srcOrd="1" destOrd="0" presId="urn:microsoft.com/office/officeart/2005/8/layout/vList6"/>
    <dgm:cxn modelId="{3B700518-5CBA-41E6-8769-7F29281CE496}" type="presParOf" srcId="{5CE77288-62E5-4BFE-98B0-D346E6D099B5}" destId="{336AAA22-39EA-40B2-9759-98C74AEB31FB}" srcOrd="2" destOrd="0" presId="urn:microsoft.com/office/officeart/2005/8/layout/vList6"/>
    <dgm:cxn modelId="{EFB2D9DE-1505-49D1-AABD-0682E0521FBC}" type="presParOf" srcId="{336AAA22-39EA-40B2-9759-98C74AEB31FB}" destId="{972061D7-ADCB-478E-A8AB-4D045A9E504E}" srcOrd="0" destOrd="0" presId="urn:microsoft.com/office/officeart/2005/8/layout/vList6"/>
    <dgm:cxn modelId="{79907EC5-9DD5-4394-8E46-F2F5B08F7258}" type="presParOf" srcId="{336AAA22-39EA-40B2-9759-98C74AEB31FB}" destId="{ABAC22AB-E9EC-4CAC-AA74-AFB6076520A8}" srcOrd="1" destOrd="0" presId="urn:microsoft.com/office/officeart/2005/8/layout/vList6"/>
    <dgm:cxn modelId="{6F9AB902-90CD-40DA-B11C-189E5284000A}" type="presParOf" srcId="{5CE77288-62E5-4BFE-98B0-D346E6D099B5}" destId="{A4F7EA38-A71B-4AAD-BF3F-3778C007E0BE}" srcOrd="3" destOrd="0" presId="urn:microsoft.com/office/officeart/2005/8/layout/vList6"/>
    <dgm:cxn modelId="{1565FD7A-A044-4DF4-A53B-3F7026BCA096}" type="presParOf" srcId="{5CE77288-62E5-4BFE-98B0-D346E6D099B5}" destId="{33A92B39-530F-42C7-9DC8-DFDE9833D9EE}" srcOrd="4" destOrd="0" presId="urn:microsoft.com/office/officeart/2005/8/layout/vList6"/>
    <dgm:cxn modelId="{DD0123EE-E169-4B96-BC2F-61F418F8F1F6}" type="presParOf" srcId="{33A92B39-530F-42C7-9DC8-DFDE9833D9EE}" destId="{70492A9F-66C9-415F-B774-C3C45D3FCF43}" srcOrd="0" destOrd="0" presId="urn:microsoft.com/office/officeart/2005/8/layout/vList6"/>
    <dgm:cxn modelId="{B6EC9F04-8F59-41FF-8F76-D0C313EA29DA}" type="presParOf" srcId="{33A92B39-530F-42C7-9DC8-DFDE9833D9EE}" destId="{1446C0D8-45E7-43BA-AAF3-E9DB0D802EFC}" srcOrd="1" destOrd="0" presId="urn:microsoft.com/office/officeart/2005/8/layout/vList6"/>
    <dgm:cxn modelId="{32A9FC1A-A291-480C-BB03-D9F4DE540995}" type="presParOf" srcId="{5CE77288-62E5-4BFE-98B0-D346E6D099B5}" destId="{2C023374-4128-4396-83C8-612AC5139F6C}" srcOrd="5" destOrd="0" presId="urn:microsoft.com/office/officeart/2005/8/layout/vList6"/>
    <dgm:cxn modelId="{F2215FB5-2F3B-4FC6-948F-B449998BB147}" type="presParOf" srcId="{5CE77288-62E5-4BFE-98B0-D346E6D099B5}" destId="{7BE80D64-28D0-43F9-9D18-2AE556EF8BB4}" srcOrd="6" destOrd="0" presId="urn:microsoft.com/office/officeart/2005/8/layout/vList6"/>
    <dgm:cxn modelId="{88F98457-661A-4CE5-9FED-6A6A305352EB}" type="presParOf" srcId="{7BE80D64-28D0-43F9-9D18-2AE556EF8BB4}" destId="{B575D090-93D9-4646-9388-ABA1890EAD64}" srcOrd="0" destOrd="0" presId="urn:microsoft.com/office/officeart/2005/8/layout/vList6"/>
    <dgm:cxn modelId="{E37A0F43-9141-4B99-A89B-B52EC4D46FD7}" type="presParOf" srcId="{7BE80D64-28D0-43F9-9D18-2AE556EF8BB4}" destId="{BF007D1A-B2E1-4D27-847E-93974ABA4A3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0C2F40-B922-4039-BFBD-13BB3AA55DD8}" type="doc">
      <dgm:prSet loTypeId="urn:microsoft.com/office/officeart/2005/8/layout/vList6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CA"/>
        </a:p>
      </dgm:t>
    </dgm:pt>
    <dgm:pt modelId="{82FC21C2-8FA1-4204-A0F7-ECBAF0EAC36D}">
      <dgm:prSet phldrT="[Text]"/>
      <dgm:spPr/>
      <dgm:t>
        <a:bodyPr/>
        <a:lstStyle/>
        <a:p>
          <a:r>
            <a:rPr lang="en-CA" dirty="0" smtClean="0"/>
            <a:t>Creating</a:t>
          </a:r>
          <a:endParaRPr lang="en-CA" dirty="0"/>
        </a:p>
      </dgm:t>
    </dgm:pt>
    <dgm:pt modelId="{53E8329B-72E0-473B-92B1-0AF5F1B3A60B}" type="parTrans" cxnId="{A87F0FBE-6714-4772-B527-98054CE65733}">
      <dgm:prSet/>
      <dgm:spPr/>
      <dgm:t>
        <a:bodyPr/>
        <a:lstStyle/>
        <a:p>
          <a:endParaRPr lang="en-CA"/>
        </a:p>
      </dgm:t>
    </dgm:pt>
    <dgm:pt modelId="{1AAD944C-4A17-4683-A565-FB65BAAE228B}" type="sibTrans" cxnId="{A87F0FBE-6714-4772-B527-98054CE65733}">
      <dgm:prSet/>
      <dgm:spPr/>
      <dgm:t>
        <a:bodyPr/>
        <a:lstStyle/>
        <a:p>
          <a:endParaRPr lang="en-CA"/>
        </a:p>
      </dgm:t>
    </dgm:pt>
    <dgm:pt modelId="{F86DAA88-476B-4E31-8521-6862ED3C754F}">
      <dgm:prSet phldrT="[Text]" custT="1"/>
      <dgm:spPr/>
      <dgm:t>
        <a:bodyPr/>
        <a:lstStyle/>
        <a:p>
          <a:r>
            <a:rPr lang="en-CA" sz="1600" dirty="0" smtClean="0"/>
            <a:t>Reviewing Site Goals</a:t>
          </a:r>
          <a:endParaRPr lang="en-CA" sz="1600" dirty="0"/>
        </a:p>
      </dgm:t>
    </dgm:pt>
    <dgm:pt modelId="{C9964DCA-8F58-4696-9C78-19E0761BD597}" type="parTrans" cxnId="{39BF1CC6-9C25-4C3C-877B-642D59422F61}">
      <dgm:prSet/>
      <dgm:spPr/>
      <dgm:t>
        <a:bodyPr/>
        <a:lstStyle/>
        <a:p>
          <a:endParaRPr lang="en-CA"/>
        </a:p>
      </dgm:t>
    </dgm:pt>
    <dgm:pt modelId="{2DA8BE7C-6B2E-46C3-BC9E-F5790BCF8D6F}" type="sibTrans" cxnId="{39BF1CC6-9C25-4C3C-877B-642D59422F61}">
      <dgm:prSet/>
      <dgm:spPr/>
      <dgm:t>
        <a:bodyPr/>
        <a:lstStyle/>
        <a:p>
          <a:endParaRPr lang="en-CA"/>
        </a:p>
      </dgm:t>
    </dgm:pt>
    <dgm:pt modelId="{0C47DA77-1A3C-4E04-935F-7D22491EA795}">
      <dgm:prSet phldrT="[Text]"/>
      <dgm:spPr/>
      <dgm:t>
        <a:bodyPr/>
        <a:lstStyle/>
        <a:p>
          <a:r>
            <a:rPr lang="en-CA" dirty="0" smtClean="0"/>
            <a:t>Confirming</a:t>
          </a:r>
          <a:endParaRPr lang="en-CA" dirty="0"/>
        </a:p>
      </dgm:t>
    </dgm:pt>
    <dgm:pt modelId="{BFE56687-549A-44EF-86AB-EEF80BD5E306}" type="parTrans" cxnId="{EDCCB46B-CFE0-4174-8684-16046587BE4F}">
      <dgm:prSet/>
      <dgm:spPr/>
      <dgm:t>
        <a:bodyPr/>
        <a:lstStyle/>
        <a:p>
          <a:endParaRPr lang="en-CA"/>
        </a:p>
      </dgm:t>
    </dgm:pt>
    <dgm:pt modelId="{6E52CCF2-98A7-4090-98FF-3BABF3D38315}" type="sibTrans" cxnId="{EDCCB46B-CFE0-4174-8684-16046587BE4F}">
      <dgm:prSet/>
      <dgm:spPr/>
      <dgm:t>
        <a:bodyPr/>
        <a:lstStyle/>
        <a:p>
          <a:endParaRPr lang="en-CA"/>
        </a:p>
      </dgm:t>
    </dgm:pt>
    <dgm:pt modelId="{658CA002-E712-4483-8B94-5947331F2B30}">
      <dgm:prSet phldrT="[Text]" custT="1"/>
      <dgm:spPr/>
      <dgm:t>
        <a:bodyPr/>
        <a:lstStyle/>
        <a:p>
          <a:r>
            <a:rPr lang="en-CA" sz="1600" dirty="0" smtClean="0"/>
            <a:t>Confirming Flow and Functionality</a:t>
          </a:r>
          <a:endParaRPr lang="en-CA" sz="1600" dirty="0"/>
        </a:p>
      </dgm:t>
    </dgm:pt>
    <dgm:pt modelId="{7DBF6EE7-C542-4032-9647-B068B5A23D28}" type="parTrans" cxnId="{E7665CBE-61EA-42CB-B154-81CA75134568}">
      <dgm:prSet/>
      <dgm:spPr/>
      <dgm:t>
        <a:bodyPr/>
        <a:lstStyle/>
        <a:p>
          <a:endParaRPr lang="en-CA"/>
        </a:p>
      </dgm:t>
    </dgm:pt>
    <dgm:pt modelId="{A71B66FB-B91F-4BC6-9DC3-158A849F70F9}" type="sibTrans" cxnId="{E7665CBE-61EA-42CB-B154-81CA75134568}">
      <dgm:prSet/>
      <dgm:spPr/>
      <dgm:t>
        <a:bodyPr/>
        <a:lstStyle/>
        <a:p>
          <a:endParaRPr lang="en-CA"/>
        </a:p>
      </dgm:t>
    </dgm:pt>
    <dgm:pt modelId="{91A6864A-CBA1-4CB1-BAEF-C98AE3126FDC}">
      <dgm:prSet phldrT="[Text]" custT="1"/>
      <dgm:spPr/>
      <dgm:t>
        <a:bodyPr/>
        <a:lstStyle/>
        <a:p>
          <a:r>
            <a:rPr lang="en-CA" sz="1600" dirty="0" smtClean="0"/>
            <a:t>Creating Graphic Templates</a:t>
          </a:r>
          <a:endParaRPr lang="en-CA" sz="1600" dirty="0"/>
        </a:p>
      </dgm:t>
    </dgm:pt>
    <dgm:pt modelId="{044FF0C1-348E-4531-8258-7D2D3B421A35}" type="parTrans" cxnId="{A947FCC5-19ED-4126-9DDD-45E1A05E96EE}">
      <dgm:prSet/>
      <dgm:spPr/>
      <dgm:t>
        <a:bodyPr/>
        <a:lstStyle/>
        <a:p>
          <a:endParaRPr lang="en-CA"/>
        </a:p>
      </dgm:t>
    </dgm:pt>
    <dgm:pt modelId="{F6323DFE-F4E0-4E49-9390-2B26D5BEEAED}" type="sibTrans" cxnId="{A947FCC5-19ED-4126-9DDD-45E1A05E96EE}">
      <dgm:prSet/>
      <dgm:spPr/>
      <dgm:t>
        <a:bodyPr/>
        <a:lstStyle/>
        <a:p>
          <a:endParaRPr lang="en-CA"/>
        </a:p>
      </dgm:t>
    </dgm:pt>
    <dgm:pt modelId="{F0345B7D-9AE7-48A6-A9EF-8D61E96206E8}">
      <dgm:prSet phldrT="[Text]" custT="1"/>
      <dgm:spPr/>
      <dgm:t>
        <a:bodyPr/>
        <a:lstStyle/>
        <a:p>
          <a:r>
            <a:rPr lang="en-CA" sz="1600" dirty="0" smtClean="0"/>
            <a:t>Developing Concepts</a:t>
          </a:r>
          <a:endParaRPr lang="en-CA" sz="1600" dirty="0"/>
        </a:p>
      </dgm:t>
    </dgm:pt>
    <dgm:pt modelId="{0C00B1A5-4DB6-41E2-B7A1-DEC1411C3512}" type="parTrans" cxnId="{9491F1BA-F179-4CAB-8B4F-C74B7B454575}">
      <dgm:prSet/>
      <dgm:spPr/>
      <dgm:t>
        <a:bodyPr/>
        <a:lstStyle/>
        <a:p>
          <a:endParaRPr lang="en-CA"/>
        </a:p>
      </dgm:t>
    </dgm:pt>
    <dgm:pt modelId="{A7F2CBEF-4C7F-4F05-9C49-E8F789D4A87A}" type="sibTrans" cxnId="{9491F1BA-F179-4CAB-8B4F-C74B7B454575}">
      <dgm:prSet/>
      <dgm:spPr/>
      <dgm:t>
        <a:bodyPr/>
        <a:lstStyle/>
        <a:p>
          <a:endParaRPr lang="en-CA"/>
        </a:p>
      </dgm:t>
    </dgm:pt>
    <dgm:pt modelId="{E2535BF2-7939-4C01-AC4A-5CAB4031901F}">
      <dgm:prSet phldrT="[Text]" custT="1"/>
      <dgm:spPr/>
      <dgm:t>
        <a:bodyPr/>
        <a:lstStyle/>
        <a:p>
          <a:r>
            <a:rPr lang="en-CA" sz="1600" dirty="0" smtClean="0"/>
            <a:t>Presenting Designs and Gathering Feedback</a:t>
          </a:r>
          <a:endParaRPr lang="en-CA" sz="1600" dirty="0"/>
        </a:p>
      </dgm:t>
    </dgm:pt>
    <dgm:pt modelId="{820245E4-2600-4862-8B87-0D3CE8FB4C42}" type="parTrans" cxnId="{4834900B-F20A-48B3-97EA-414D731917BF}">
      <dgm:prSet/>
      <dgm:spPr/>
      <dgm:t>
        <a:bodyPr/>
        <a:lstStyle/>
        <a:p>
          <a:endParaRPr lang="en-CA"/>
        </a:p>
      </dgm:t>
    </dgm:pt>
    <dgm:pt modelId="{816CBFAA-8F1F-4477-B46B-4E2116ADAA54}" type="sibTrans" cxnId="{4834900B-F20A-48B3-97EA-414D731917BF}">
      <dgm:prSet/>
      <dgm:spPr/>
      <dgm:t>
        <a:bodyPr/>
        <a:lstStyle/>
        <a:p>
          <a:endParaRPr lang="en-CA"/>
        </a:p>
      </dgm:t>
    </dgm:pt>
    <dgm:pt modelId="{319725E4-8BC7-480E-8E4B-17EA96434D1D}">
      <dgm:prSet phldrT="[Text]" custT="1"/>
      <dgm:spPr/>
      <dgm:t>
        <a:bodyPr/>
        <a:lstStyle/>
        <a:p>
          <a:r>
            <a:rPr lang="en-CA" sz="1600" dirty="0" smtClean="0"/>
            <a:t>Testing Functionality</a:t>
          </a:r>
          <a:endParaRPr lang="en-CA" sz="1600" dirty="0"/>
        </a:p>
      </dgm:t>
    </dgm:pt>
    <dgm:pt modelId="{091D7D99-217E-454E-B597-A791C82112E1}" type="parTrans" cxnId="{84A2500F-4537-4894-9BB9-2BD1C07308F7}">
      <dgm:prSet/>
      <dgm:spPr/>
      <dgm:t>
        <a:bodyPr/>
        <a:lstStyle/>
        <a:p>
          <a:endParaRPr lang="en-CA"/>
        </a:p>
      </dgm:t>
    </dgm:pt>
    <dgm:pt modelId="{33EAC211-A59F-4E98-975C-A45989724933}" type="sibTrans" cxnId="{84A2500F-4537-4894-9BB9-2BD1C07308F7}">
      <dgm:prSet/>
      <dgm:spPr/>
      <dgm:t>
        <a:bodyPr/>
        <a:lstStyle/>
        <a:p>
          <a:endParaRPr lang="en-CA"/>
        </a:p>
      </dgm:t>
    </dgm:pt>
    <dgm:pt modelId="{3619CAB6-71A4-451E-9ACC-639E6CE8E56E}">
      <dgm:prSet phldrT="[Text]"/>
      <dgm:spPr/>
      <dgm:t>
        <a:bodyPr/>
        <a:lstStyle/>
        <a:p>
          <a:r>
            <a:rPr lang="en-CA" dirty="0" smtClean="0"/>
            <a:t>Handing Off</a:t>
          </a:r>
          <a:endParaRPr lang="en-CA" dirty="0"/>
        </a:p>
      </dgm:t>
    </dgm:pt>
    <dgm:pt modelId="{D4255134-5C70-4EDD-A875-BD334B19A62D}" type="sibTrans" cxnId="{6BA7325B-48A9-4D2F-B96E-DAECCFB250A3}">
      <dgm:prSet/>
      <dgm:spPr/>
      <dgm:t>
        <a:bodyPr/>
        <a:lstStyle/>
        <a:p>
          <a:endParaRPr lang="en-CA"/>
        </a:p>
      </dgm:t>
    </dgm:pt>
    <dgm:pt modelId="{38954190-13D6-4A53-A680-9DCDB643DC9B}" type="parTrans" cxnId="{6BA7325B-48A9-4D2F-B96E-DAECCFB250A3}">
      <dgm:prSet/>
      <dgm:spPr/>
      <dgm:t>
        <a:bodyPr/>
        <a:lstStyle/>
        <a:p>
          <a:endParaRPr lang="en-CA"/>
        </a:p>
      </dgm:t>
    </dgm:pt>
    <dgm:pt modelId="{6D4564F0-D6C7-4383-AC1F-BB932CA25EEF}">
      <dgm:prSet phldrT="[Text]" custT="1"/>
      <dgm:spPr/>
      <dgm:t>
        <a:bodyPr/>
        <a:lstStyle/>
        <a:p>
          <a:r>
            <a:rPr lang="en-CA" sz="1600" dirty="0" smtClean="0"/>
            <a:t>Creating a Design Style Guide</a:t>
          </a:r>
          <a:endParaRPr lang="en-CA" sz="1600" dirty="0"/>
        </a:p>
      </dgm:t>
    </dgm:pt>
    <dgm:pt modelId="{C60CE777-B44A-4CC1-A8A8-70405B7525D8}" type="parTrans" cxnId="{84B06CFF-E401-440D-B61D-24EA308EEAE4}">
      <dgm:prSet/>
      <dgm:spPr/>
      <dgm:t>
        <a:bodyPr/>
        <a:lstStyle/>
        <a:p>
          <a:endParaRPr lang="en-CA"/>
        </a:p>
      </dgm:t>
    </dgm:pt>
    <dgm:pt modelId="{7D82F7D4-B2F9-4FE5-990A-5582DA010F12}" type="sibTrans" cxnId="{84B06CFF-E401-440D-B61D-24EA308EEAE4}">
      <dgm:prSet/>
      <dgm:spPr/>
      <dgm:t>
        <a:bodyPr/>
        <a:lstStyle/>
        <a:p>
          <a:endParaRPr lang="en-CA"/>
        </a:p>
      </dgm:t>
    </dgm:pt>
    <dgm:pt modelId="{5CE77288-62E5-4BFE-98B0-D346E6D099B5}" type="pres">
      <dgm:prSet presAssocID="{B50C2F40-B922-4039-BFBD-13BB3AA55DD8}" presName="Name0" presStyleCnt="0">
        <dgm:presLayoutVars>
          <dgm:dir/>
          <dgm:animLvl val="lvl"/>
          <dgm:resizeHandles/>
        </dgm:presLayoutVars>
      </dgm:prSet>
      <dgm:spPr/>
    </dgm:pt>
    <dgm:pt modelId="{A0EDF315-ABEB-4312-AFAF-89C136FC26EE}" type="pres">
      <dgm:prSet presAssocID="{82FC21C2-8FA1-4204-A0F7-ECBAF0EAC36D}" presName="linNode" presStyleCnt="0"/>
      <dgm:spPr/>
    </dgm:pt>
    <dgm:pt modelId="{38F37C4D-6057-4DAD-84C5-DD1A151F7722}" type="pres">
      <dgm:prSet presAssocID="{82FC21C2-8FA1-4204-A0F7-ECBAF0EAC36D}" presName="parentShp" presStyleLbl="node1" presStyleIdx="0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6F3F45-F0D8-49B7-B1BA-099F31FC7148}" type="pres">
      <dgm:prSet presAssocID="{82FC21C2-8FA1-4204-A0F7-ECBAF0EAC36D}" presName="childShp" presStyleLbl="bgAccFollowNode1" presStyleIdx="0" presStyleCnt="3" custScaleX="8399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B75EEEE-FD57-46D4-B9AC-074FB24890D2}" type="pres">
      <dgm:prSet presAssocID="{1AAD944C-4A17-4683-A565-FB65BAAE228B}" presName="spacing" presStyleCnt="0"/>
      <dgm:spPr/>
    </dgm:pt>
    <dgm:pt modelId="{336AAA22-39EA-40B2-9759-98C74AEB31FB}" type="pres">
      <dgm:prSet presAssocID="{0C47DA77-1A3C-4E04-935F-7D22491EA795}" presName="linNode" presStyleCnt="0"/>
      <dgm:spPr/>
    </dgm:pt>
    <dgm:pt modelId="{972061D7-ADCB-478E-A8AB-4D045A9E504E}" type="pres">
      <dgm:prSet presAssocID="{0C47DA77-1A3C-4E04-935F-7D22491EA795}" presName="parentShp" presStyleLbl="node1" presStyleIdx="1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BAC22AB-E9EC-4CAC-AA74-AFB6076520A8}" type="pres">
      <dgm:prSet presAssocID="{0C47DA77-1A3C-4E04-935F-7D22491EA795}" presName="childShp" presStyleLbl="bgAccFollowNode1" presStyleIdx="1" presStyleCnt="3" custScaleX="83991" custScaleY="12351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4F7EA38-A71B-4AAD-BF3F-3778C007E0BE}" type="pres">
      <dgm:prSet presAssocID="{6E52CCF2-98A7-4090-98FF-3BABF3D38315}" presName="spacing" presStyleCnt="0"/>
      <dgm:spPr/>
    </dgm:pt>
    <dgm:pt modelId="{33A92B39-530F-42C7-9DC8-DFDE9833D9EE}" type="pres">
      <dgm:prSet presAssocID="{3619CAB6-71A4-451E-9ACC-639E6CE8E56E}" presName="linNode" presStyleCnt="0"/>
      <dgm:spPr/>
    </dgm:pt>
    <dgm:pt modelId="{70492A9F-66C9-415F-B774-C3C45D3FCF43}" type="pres">
      <dgm:prSet presAssocID="{3619CAB6-71A4-451E-9ACC-639E6CE8E56E}" presName="parentShp" presStyleLbl="node1" presStyleIdx="2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446C0D8-45E7-43BA-AAF3-E9DB0D802EFC}" type="pres">
      <dgm:prSet presAssocID="{3619CAB6-71A4-451E-9ACC-639E6CE8E56E}" presName="childShp" presStyleLbl="bgAccFollowNode1" presStyleIdx="2" presStyleCnt="3" custScaleX="8399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84A2500F-4537-4894-9BB9-2BD1C07308F7}" srcId="{0C47DA77-1A3C-4E04-935F-7D22491EA795}" destId="{319725E4-8BC7-480E-8E4B-17EA96434D1D}" srcOrd="1" destOrd="0" parTransId="{091D7D99-217E-454E-B597-A791C82112E1}" sibTransId="{33EAC211-A59F-4E98-975C-A45989724933}"/>
    <dgm:cxn modelId="{A87F0FBE-6714-4772-B527-98054CE65733}" srcId="{B50C2F40-B922-4039-BFBD-13BB3AA55DD8}" destId="{82FC21C2-8FA1-4204-A0F7-ECBAF0EAC36D}" srcOrd="0" destOrd="0" parTransId="{53E8329B-72E0-473B-92B1-0AF5F1B3A60B}" sibTransId="{1AAD944C-4A17-4683-A565-FB65BAAE228B}"/>
    <dgm:cxn modelId="{FF906617-E525-46C5-8C98-3B53B9B98D1C}" type="presOf" srcId="{B50C2F40-B922-4039-BFBD-13BB3AA55DD8}" destId="{5CE77288-62E5-4BFE-98B0-D346E6D099B5}" srcOrd="0" destOrd="0" presId="urn:microsoft.com/office/officeart/2005/8/layout/vList6"/>
    <dgm:cxn modelId="{B740794D-6096-41CF-AE98-E632661FF083}" type="presOf" srcId="{658CA002-E712-4483-8B94-5947331F2B30}" destId="{ABAC22AB-E9EC-4CAC-AA74-AFB6076520A8}" srcOrd="0" destOrd="0" presId="urn:microsoft.com/office/officeart/2005/8/layout/vList6"/>
    <dgm:cxn modelId="{66B16C5B-3DEB-423F-B7AE-D301A8F22E5D}" type="presOf" srcId="{E2535BF2-7939-4C01-AC4A-5CAB4031901F}" destId="{966F3F45-F0D8-49B7-B1BA-099F31FC7148}" srcOrd="0" destOrd="2" presId="urn:microsoft.com/office/officeart/2005/8/layout/vList6"/>
    <dgm:cxn modelId="{FC785729-F933-4C9B-A008-040CB5BAEB92}" type="presOf" srcId="{6D4564F0-D6C7-4383-AC1F-BB932CA25EEF}" destId="{1446C0D8-45E7-43BA-AAF3-E9DB0D802EFC}" srcOrd="0" destOrd="1" presId="urn:microsoft.com/office/officeart/2005/8/layout/vList6"/>
    <dgm:cxn modelId="{2212DB3A-4D94-4FA0-B776-551E8AAE682A}" type="presOf" srcId="{F0345B7D-9AE7-48A6-A9EF-8D61E96206E8}" destId="{966F3F45-F0D8-49B7-B1BA-099F31FC7148}" srcOrd="0" destOrd="1" presId="urn:microsoft.com/office/officeart/2005/8/layout/vList6"/>
    <dgm:cxn modelId="{EDF8720A-4A2F-435D-A96A-07DFCA4A0CD1}" type="presOf" srcId="{3619CAB6-71A4-451E-9ACC-639E6CE8E56E}" destId="{70492A9F-66C9-415F-B774-C3C45D3FCF43}" srcOrd="0" destOrd="0" presId="urn:microsoft.com/office/officeart/2005/8/layout/vList6"/>
    <dgm:cxn modelId="{EB2B366E-FA15-4B09-9582-02C4700AD41C}" type="presOf" srcId="{319725E4-8BC7-480E-8E4B-17EA96434D1D}" destId="{ABAC22AB-E9EC-4CAC-AA74-AFB6076520A8}" srcOrd="0" destOrd="1" presId="urn:microsoft.com/office/officeart/2005/8/layout/vList6"/>
    <dgm:cxn modelId="{84B06CFF-E401-440D-B61D-24EA308EEAE4}" srcId="{3619CAB6-71A4-451E-9ACC-639E6CE8E56E}" destId="{6D4564F0-D6C7-4383-AC1F-BB932CA25EEF}" srcOrd="1" destOrd="0" parTransId="{C60CE777-B44A-4CC1-A8A8-70405B7525D8}" sibTransId="{7D82F7D4-B2F9-4FE5-990A-5582DA010F12}"/>
    <dgm:cxn modelId="{87184117-30FB-464D-B80C-1361E1A6029A}" type="presOf" srcId="{91A6864A-CBA1-4CB1-BAEF-C98AE3126FDC}" destId="{1446C0D8-45E7-43BA-AAF3-E9DB0D802EFC}" srcOrd="0" destOrd="0" presId="urn:microsoft.com/office/officeart/2005/8/layout/vList6"/>
    <dgm:cxn modelId="{EED2BC38-51B5-4727-89C8-524F6AF02CAC}" type="presOf" srcId="{82FC21C2-8FA1-4204-A0F7-ECBAF0EAC36D}" destId="{38F37C4D-6057-4DAD-84C5-DD1A151F7722}" srcOrd="0" destOrd="0" presId="urn:microsoft.com/office/officeart/2005/8/layout/vList6"/>
    <dgm:cxn modelId="{4834900B-F20A-48B3-97EA-414D731917BF}" srcId="{82FC21C2-8FA1-4204-A0F7-ECBAF0EAC36D}" destId="{E2535BF2-7939-4C01-AC4A-5CAB4031901F}" srcOrd="2" destOrd="0" parTransId="{820245E4-2600-4862-8B87-0D3CE8FB4C42}" sibTransId="{816CBFAA-8F1F-4477-B46B-4E2116ADAA54}"/>
    <dgm:cxn modelId="{9491F1BA-F179-4CAB-8B4F-C74B7B454575}" srcId="{82FC21C2-8FA1-4204-A0F7-ECBAF0EAC36D}" destId="{F0345B7D-9AE7-48A6-A9EF-8D61E96206E8}" srcOrd="1" destOrd="0" parTransId="{0C00B1A5-4DB6-41E2-B7A1-DEC1411C3512}" sibTransId="{A7F2CBEF-4C7F-4F05-9C49-E8F789D4A87A}"/>
    <dgm:cxn modelId="{A947FCC5-19ED-4126-9DDD-45E1A05E96EE}" srcId="{3619CAB6-71A4-451E-9ACC-639E6CE8E56E}" destId="{91A6864A-CBA1-4CB1-BAEF-C98AE3126FDC}" srcOrd="0" destOrd="0" parTransId="{044FF0C1-348E-4531-8258-7D2D3B421A35}" sibTransId="{F6323DFE-F4E0-4E49-9390-2B26D5BEEAED}"/>
    <dgm:cxn modelId="{F0CB4B1A-3586-4F08-ABB6-8BDC6785B75B}" type="presOf" srcId="{0C47DA77-1A3C-4E04-935F-7D22491EA795}" destId="{972061D7-ADCB-478E-A8AB-4D045A9E504E}" srcOrd="0" destOrd="0" presId="urn:microsoft.com/office/officeart/2005/8/layout/vList6"/>
    <dgm:cxn modelId="{2EF309E2-D014-451E-B164-EF1A88D939F7}" type="presOf" srcId="{F86DAA88-476B-4E31-8521-6862ED3C754F}" destId="{966F3F45-F0D8-49B7-B1BA-099F31FC7148}" srcOrd="0" destOrd="0" presId="urn:microsoft.com/office/officeart/2005/8/layout/vList6"/>
    <dgm:cxn modelId="{E7665CBE-61EA-42CB-B154-81CA75134568}" srcId="{0C47DA77-1A3C-4E04-935F-7D22491EA795}" destId="{658CA002-E712-4483-8B94-5947331F2B30}" srcOrd="0" destOrd="0" parTransId="{7DBF6EE7-C542-4032-9647-B068B5A23D28}" sibTransId="{A71B66FB-B91F-4BC6-9DC3-158A849F70F9}"/>
    <dgm:cxn modelId="{6BA7325B-48A9-4D2F-B96E-DAECCFB250A3}" srcId="{B50C2F40-B922-4039-BFBD-13BB3AA55DD8}" destId="{3619CAB6-71A4-451E-9ACC-639E6CE8E56E}" srcOrd="2" destOrd="0" parTransId="{38954190-13D6-4A53-A680-9DCDB643DC9B}" sibTransId="{D4255134-5C70-4EDD-A875-BD334B19A62D}"/>
    <dgm:cxn modelId="{39BF1CC6-9C25-4C3C-877B-642D59422F61}" srcId="{82FC21C2-8FA1-4204-A0F7-ECBAF0EAC36D}" destId="{F86DAA88-476B-4E31-8521-6862ED3C754F}" srcOrd="0" destOrd="0" parTransId="{C9964DCA-8F58-4696-9C78-19E0761BD597}" sibTransId="{2DA8BE7C-6B2E-46C3-BC9E-F5790BCF8D6F}"/>
    <dgm:cxn modelId="{EDCCB46B-CFE0-4174-8684-16046587BE4F}" srcId="{B50C2F40-B922-4039-BFBD-13BB3AA55DD8}" destId="{0C47DA77-1A3C-4E04-935F-7D22491EA795}" srcOrd="1" destOrd="0" parTransId="{BFE56687-549A-44EF-86AB-EEF80BD5E306}" sibTransId="{6E52CCF2-98A7-4090-98FF-3BABF3D38315}"/>
    <dgm:cxn modelId="{230A17FF-04E9-4322-8F52-25206E35A476}" type="presParOf" srcId="{5CE77288-62E5-4BFE-98B0-D346E6D099B5}" destId="{A0EDF315-ABEB-4312-AFAF-89C136FC26EE}" srcOrd="0" destOrd="0" presId="urn:microsoft.com/office/officeart/2005/8/layout/vList6"/>
    <dgm:cxn modelId="{FBC16E6B-BF79-4E12-9385-9EF7A5EA4435}" type="presParOf" srcId="{A0EDF315-ABEB-4312-AFAF-89C136FC26EE}" destId="{38F37C4D-6057-4DAD-84C5-DD1A151F7722}" srcOrd="0" destOrd="0" presId="urn:microsoft.com/office/officeart/2005/8/layout/vList6"/>
    <dgm:cxn modelId="{7B0A60F2-9AF5-447F-981F-E3B241586D8F}" type="presParOf" srcId="{A0EDF315-ABEB-4312-AFAF-89C136FC26EE}" destId="{966F3F45-F0D8-49B7-B1BA-099F31FC7148}" srcOrd="1" destOrd="0" presId="urn:microsoft.com/office/officeart/2005/8/layout/vList6"/>
    <dgm:cxn modelId="{CF849AB3-5E0C-4B02-B7B7-8489C1631594}" type="presParOf" srcId="{5CE77288-62E5-4BFE-98B0-D346E6D099B5}" destId="{3B75EEEE-FD57-46D4-B9AC-074FB24890D2}" srcOrd="1" destOrd="0" presId="urn:microsoft.com/office/officeart/2005/8/layout/vList6"/>
    <dgm:cxn modelId="{091F1C80-870A-4B8F-B805-682A2A07518D}" type="presParOf" srcId="{5CE77288-62E5-4BFE-98B0-D346E6D099B5}" destId="{336AAA22-39EA-40B2-9759-98C74AEB31FB}" srcOrd="2" destOrd="0" presId="urn:microsoft.com/office/officeart/2005/8/layout/vList6"/>
    <dgm:cxn modelId="{995461D7-C6B9-4465-81C5-C177DE8A80D6}" type="presParOf" srcId="{336AAA22-39EA-40B2-9759-98C74AEB31FB}" destId="{972061D7-ADCB-478E-A8AB-4D045A9E504E}" srcOrd="0" destOrd="0" presId="urn:microsoft.com/office/officeart/2005/8/layout/vList6"/>
    <dgm:cxn modelId="{5C9A034F-72E1-4857-BC98-26B5B6BD2033}" type="presParOf" srcId="{336AAA22-39EA-40B2-9759-98C74AEB31FB}" destId="{ABAC22AB-E9EC-4CAC-AA74-AFB6076520A8}" srcOrd="1" destOrd="0" presId="urn:microsoft.com/office/officeart/2005/8/layout/vList6"/>
    <dgm:cxn modelId="{ABDCCEA0-05DB-46E1-BFBB-EEBB89749D4F}" type="presParOf" srcId="{5CE77288-62E5-4BFE-98B0-D346E6D099B5}" destId="{A4F7EA38-A71B-4AAD-BF3F-3778C007E0BE}" srcOrd="3" destOrd="0" presId="urn:microsoft.com/office/officeart/2005/8/layout/vList6"/>
    <dgm:cxn modelId="{CDD73B5C-906B-4C91-9350-07B43B15E4C8}" type="presParOf" srcId="{5CE77288-62E5-4BFE-98B0-D346E6D099B5}" destId="{33A92B39-530F-42C7-9DC8-DFDE9833D9EE}" srcOrd="4" destOrd="0" presId="urn:microsoft.com/office/officeart/2005/8/layout/vList6"/>
    <dgm:cxn modelId="{A8F6E758-113A-4E9B-9C74-0D9024DDCCE0}" type="presParOf" srcId="{33A92B39-530F-42C7-9DC8-DFDE9833D9EE}" destId="{70492A9F-66C9-415F-B774-C3C45D3FCF43}" srcOrd="0" destOrd="0" presId="urn:microsoft.com/office/officeart/2005/8/layout/vList6"/>
    <dgm:cxn modelId="{33779B0F-5A19-4EFC-917F-EEA839503E45}" type="presParOf" srcId="{33A92B39-530F-42C7-9DC8-DFDE9833D9EE}" destId="{1446C0D8-45E7-43BA-AAF3-E9DB0D802E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0C2F40-B922-4039-BFBD-13BB3AA55DD8}" type="doc">
      <dgm:prSet loTypeId="urn:microsoft.com/office/officeart/2005/8/layout/vList6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CA"/>
        </a:p>
      </dgm:t>
    </dgm:pt>
    <dgm:pt modelId="{82FC21C2-8FA1-4204-A0F7-ECBAF0EAC36D}">
      <dgm:prSet phldrT="[Text]"/>
      <dgm:spPr/>
      <dgm:t>
        <a:bodyPr/>
        <a:lstStyle/>
        <a:p>
          <a:r>
            <a:rPr lang="en-CA" dirty="0" smtClean="0"/>
            <a:t>Planning</a:t>
          </a:r>
          <a:endParaRPr lang="en-CA" dirty="0"/>
        </a:p>
      </dgm:t>
    </dgm:pt>
    <dgm:pt modelId="{53E8329B-72E0-473B-92B1-0AF5F1B3A60B}" type="parTrans" cxnId="{A87F0FBE-6714-4772-B527-98054CE65733}">
      <dgm:prSet/>
      <dgm:spPr/>
      <dgm:t>
        <a:bodyPr/>
        <a:lstStyle/>
        <a:p>
          <a:endParaRPr lang="en-CA"/>
        </a:p>
      </dgm:t>
    </dgm:pt>
    <dgm:pt modelId="{1AAD944C-4A17-4683-A565-FB65BAAE228B}" type="sibTrans" cxnId="{A87F0FBE-6714-4772-B527-98054CE65733}">
      <dgm:prSet/>
      <dgm:spPr/>
      <dgm:t>
        <a:bodyPr/>
        <a:lstStyle/>
        <a:p>
          <a:endParaRPr lang="en-CA"/>
        </a:p>
      </dgm:t>
    </dgm:pt>
    <dgm:pt modelId="{F86DAA88-476B-4E31-8521-6862ED3C754F}">
      <dgm:prSet phldrT="[Text]" custT="1"/>
      <dgm:spPr/>
      <dgm:t>
        <a:bodyPr/>
        <a:lstStyle/>
        <a:p>
          <a:r>
            <a:rPr lang="en-CA" sz="1600" dirty="0" smtClean="0"/>
            <a:t>Assessing Project Status </a:t>
          </a:r>
          <a:endParaRPr lang="en-CA" sz="1600" dirty="0"/>
        </a:p>
      </dgm:t>
    </dgm:pt>
    <dgm:pt modelId="{C9964DCA-8F58-4696-9C78-19E0761BD597}" type="parTrans" cxnId="{39BF1CC6-9C25-4C3C-877B-642D59422F61}">
      <dgm:prSet/>
      <dgm:spPr/>
      <dgm:t>
        <a:bodyPr/>
        <a:lstStyle/>
        <a:p>
          <a:endParaRPr lang="en-CA"/>
        </a:p>
      </dgm:t>
    </dgm:pt>
    <dgm:pt modelId="{2DA8BE7C-6B2E-46C3-BC9E-F5790BCF8D6F}" type="sibTrans" cxnId="{39BF1CC6-9C25-4C3C-877B-642D59422F61}">
      <dgm:prSet/>
      <dgm:spPr/>
      <dgm:t>
        <a:bodyPr/>
        <a:lstStyle/>
        <a:p>
          <a:endParaRPr lang="en-CA"/>
        </a:p>
      </dgm:t>
    </dgm:pt>
    <dgm:pt modelId="{0C47DA77-1A3C-4E04-935F-7D22491EA795}">
      <dgm:prSet phldrT="[Text]"/>
      <dgm:spPr/>
      <dgm:t>
        <a:bodyPr/>
        <a:lstStyle/>
        <a:p>
          <a:r>
            <a:rPr lang="en-CA" dirty="0" smtClean="0"/>
            <a:t>Building &amp; Integration</a:t>
          </a:r>
          <a:endParaRPr lang="en-CA" dirty="0"/>
        </a:p>
      </dgm:t>
    </dgm:pt>
    <dgm:pt modelId="{BFE56687-549A-44EF-86AB-EEF80BD5E306}" type="parTrans" cxnId="{EDCCB46B-CFE0-4174-8684-16046587BE4F}">
      <dgm:prSet/>
      <dgm:spPr/>
      <dgm:t>
        <a:bodyPr/>
        <a:lstStyle/>
        <a:p>
          <a:endParaRPr lang="en-CA"/>
        </a:p>
      </dgm:t>
    </dgm:pt>
    <dgm:pt modelId="{6E52CCF2-98A7-4090-98FF-3BABF3D38315}" type="sibTrans" cxnId="{EDCCB46B-CFE0-4174-8684-16046587BE4F}">
      <dgm:prSet/>
      <dgm:spPr/>
      <dgm:t>
        <a:bodyPr/>
        <a:lstStyle/>
        <a:p>
          <a:endParaRPr lang="en-CA"/>
        </a:p>
      </dgm:t>
    </dgm:pt>
    <dgm:pt modelId="{658CA002-E712-4483-8B94-5947331F2B30}">
      <dgm:prSet phldrT="[Text]" custT="1"/>
      <dgm:spPr/>
      <dgm:t>
        <a:bodyPr/>
        <a:lstStyle/>
        <a:p>
          <a:r>
            <a:rPr lang="en-CA" sz="1600" dirty="0" smtClean="0"/>
            <a:t>Slicing and Optimizing</a:t>
          </a:r>
          <a:endParaRPr lang="en-CA" sz="1600" dirty="0"/>
        </a:p>
      </dgm:t>
    </dgm:pt>
    <dgm:pt modelId="{7DBF6EE7-C542-4032-9647-B068B5A23D28}" type="parTrans" cxnId="{E7665CBE-61EA-42CB-B154-81CA75134568}">
      <dgm:prSet/>
      <dgm:spPr/>
      <dgm:t>
        <a:bodyPr/>
        <a:lstStyle/>
        <a:p>
          <a:endParaRPr lang="en-CA"/>
        </a:p>
      </dgm:t>
    </dgm:pt>
    <dgm:pt modelId="{A71B66FB-B91F-4BC6-9DC3-158A849F70F9}" type="sibTrans" cxnId="{E7665CBE-61EA-42CB-B154-81CA75134568}">
      <dgm:prSet/>
      <dgm:spPr/>
      <dgm:t>
        <a:bodyPr/>
        <a:lstStyle/>
        <a:p>
          <a:endParaRPr lang="en-CA"/>
        </a:p>
      </dgm:t>
    </dgm:pt>
    <dgm:pt modelId="{91A6864A-CBA1-4CB1-BAEF-C98AE3126FDC}">
      <dgm:prSet phldrT="[Text]" custT="1"/>
      <dgm:spPr/>
      <dgm:t>
        <a:bodyPr/>
        <a:lstStyle/>
        <a:p>
          <a:r>
            <a:rPr lang="en-CA" sz="2800" dirty="0" smtClean="0"/>
            <a:t>Testing</a:t>
          </a:r>
          <a:endParaRPr lang="en-CA" sz="2800" dirty="0"/>
        </a:p>
      </dgm:t>
    </dgm:pt>
    <dgm:pt modelId="{044FF0C1-348E-4531-8258-7D2D3B421A35}" type="parTrans" cxnId="{A947FCC5-19ED-4126-9DDD-45E1A05E96EE}">
      <dgm:prSet/>
      <dgm:spPr/>
      <dgm:t>
        <a:bodyPr/>
        <a:lstStyle/>
        <a:p>
          <a:endParaRPr lang="en-CA"/>
        </a:p>
      </dgm:t>
    </dgm:pt>
    <dgm:pt modelId="{F6323DFE-F4E0-4E49-9390-2B26D5BEEAED}" type="sibTrans" cxnId="{A947FCC5-19ED-4126-9DDD-45E1A05E96EE}">
      <dgm:prSet/>
      <dgm:spPr/>
      <dgm:t>
        <a:bodyPr/>
        <a:lstStyle/>
        <a:p>
          <a:endParaRPr lang="en-CA"/>
        </a:p>
      </dgm:t>
    </dgm:pt>
    <dgm:pt modelId="{F0345B7D-9AE7-48A6-A9EF-8D61E96206E8}">
      <dgm:prSet phldrT="[Text]" custT="1"/>
      <dgm:spPr/>
      <dgm:t>
        <a:bodyPr/>
        <a:lstStyle/>
        <a:p>
          <a:r>
            <a:rPr lang="en-CA" sz="1600" dirty="0" smtClean="0"/>
            <a:t>Establishing Guidelines</a:t>
          </a:r>
          <a:endParaRPr lang="en-CA" sz="1600" dirty="0"/>
        </a:p>
      </dgm:t>
    </dgm:pt>
    <dgm:pt modelId="{0C00B1A5-4DB6-41E2-B7A1-DEC1411C3512}" type="parTrans" cxnId="{9491F1BA-F179-4CAB-8B4F-C74B7B454575}">
      <dgm:prSet/>
      <dgm:spPr/>
      <dgm:t>
        <a:bodyPr/>
        <a:lstStyle/>
        <a:p>
          <a:endParaRPr lang="en-CA"/>
        </a:p>
      </dgm:t>
    </dgm:pt>
    <dgm:pt modelId="{A7F2CBEF-4C7F-4F05-9C49-E8F789D4A87A}" type="sibTrans" cxnId="{9491F1BA-F179-4CAB-8B4F-C74B7B454575}">
      <dgm:prSet/>
      <dgm:spPr/>
      <dgm:t>
        <a:bodyPr/>
        <a:lstStyle/>
        <a:p>
          <a:endParaRPr lang="en-CA"/>
        </a:p>
      </dgm:t>
    </dgm:pt>
    <dgm:pt modelId="{E2535BF2-7939-4C01-AC4A-5CAB4031901F}">
      <dgm:prSet phldrT="[Text]" custT="1"/>
      <dgm:spPr/>
      <dgm:t>
        <a:bodyPr/>
        <a:lstStyle/>
        <a:p>
          <a:r>
            <a:rPr lang="en-CA" sz="1600" dirty="0" smtClean="0"/>
            <a:t>Setting File Structure</a:t>
          </a:r>
          <a:endParaRPr lang="en-CA" sz="1600" dirty="0"/>
        </a:p>
      </dgm:t>
    </dgm:pt>
    <dgm:pt modelId="{820245E4-2600-4862-8B87-0D3CE8FB4C42}" type="parTrans" cxnId="{4834900B-F20A-48B3-97EA-414D731917BF}">
      <dgm:prSet/>
      <dgm:spPr/>
      <dgm:t>
        <a:bodyPr/>
        <a:lstStyle/>
        <a:p>
          <a:endParaRPr lang="en-CA"/>
        </a:p>
      </dgm:t>
    </dgm:pt>
    <dgm:pt modelId="{816CBFAA-8F1F-4477-B46B-4E2116ADAA54}" type="sibTrans" cxnId="{4834900B-F20A-48B3-97EA-414D731917BF}">
      <dgm:prSet/>
      <dgm:spPr/>
      <dgm:t>
        <a:bodyPr/>
        <a:lstStyle/>
        <a:p>
          <a:endParaRPr lang="en-CA"/>
        </a:p>
      </dgm:t>
    </dgm:pt>
    <dgm:pt modelId="{319725E4-8BC7-480E-8E4B-17EA96434D1D}">
      <dgm:prSet phldrT="[Text]" custT="1"/>
      <dgm:spPr/>
      <dgm:t>
        <a:bodyPr/>
        <a:lstStyle/>
        <a:p>
          <a:r>
            <a:rPr lang="en-CA" sz="1600" dirty="0" smtClean="0"/>
            <a:t>Creating HTML Templates &amp; Pages</a:t>
          </a:r>
          <a:endParaRPr lang="en-CA" sz="1600" dirty="0"/>
        </a:p>
      </dgm:t>
    </dgm:pt>
    <dgm:pt modelId="{091D7D99-217E-454E-B597-A791C82112E1}" type="parTrans" cxnId="{84A2500F-4537-4894-9BB9-2BD1C07308F7}">
      <dgm:prSet/>
      <dgm:spPr/>
      <dgm:t>
        <a:bodyPr/>
        <a:lstStyle/>
        <a:p>
          <a:endParaRPr lang="en-CA"/>
        </a:p>
      </dgm:t>
    </dgm:pt>
    <dgm:pt modelId="{33EAC211-A59F-4E98-975C-A45989724933}" type="sibTrans" cxnId="{84A2500F-4537-4894-9BB9-2BD1C07308F7}">
      <dgm:prSet/>
      <dgm:spPr/>
      <dgm:t>
        <a:bodyPr/>
        <a:lstStyle/>
        <a:p>
          <a:endParaRPr lang="en-CA"/>
        </a:p>
      </dgm:t>
    </dgm:pt>
    <dgm:pt modelId="{6D4564F0-D6C7-4383-AC1F-BB932CA25EEF}">
      <dgm:prSet phldrT="[Text]" custT="1"/>
      <dgm:spPr/>
      <dgm:t>
        <a:bodyPr/>
        <a:lstStyle/>
        <a:p>
          <a:r>
            <a:rPr lang="en-CA" sz="1600" dirty="0" smtClean="0"/>
            <a:t>Creating a QA Plan</a:t>
          </a:r>
          <a:endParaRPr lang="en-CA" sz="1600" dirty="0"/>
        </a:p>
      </dgm:t>
    </dgm:pt>
    <dgm:pt modelId="{C60CE777-B44A-4CC1-A8A8-70405B7525D8}" type="parTrans" cxnId="{84B06CFF-E401-440D-B61D-24EA308EEAE4}">
      <dgm:prSet/>
      <dgm:spPr/>
      <dgm:t>
        <a:bodyPr/>
        <a:lstStyle/>
        <a:p>
          <a:endParaRPr lang="en-CA"/>
        </a:p>
      </dgm:t>
    </dgm:pt>
    <dgm:pt modelId="{7D82F7D4-B2F9-4FE5-990A-5582DA010F12}" type="sibTrans" cxnId="{84B06CFF-E401-440D-B61D-24EA308EEAE4}">
      <dgm:prSet/>
      <dgm:spPr/>
      <dgm:t>
        <a:bodyPr/>
        <a:lstStyle/>
        <a:p>
          <a:endParaRPr lang="en-CA"/>
        </a:p>
      </dgm:t>
    </dgm:pt>
    <dgm:pt modelId="{28EB63F0-DF57-4038-937D-81016D9A6CE1}">
      <dgm:prSet phldrT="[Text]" custT="1"/>
      <dgm:spPr/>
      <dgm:t>
        <a:bodyPr/>
        <a:lstStyle/>
        <a:p>
          <a:r>
            <a:rPr lang="en-CA" sz="1600" dirty="0" smtClean="0"/>
            <a:t>Implementing Light Scripting </a:t>
          </a:r>
          <a:endParaRPr lang="en-CA" sz="1600" dirty="0"/>
        </a:p>
      </dgm:t>
    </dgm:pt>
    <dgm:pt modelId="{32767FE1-77E7-48FB-8EF1-BCE706A80F8C}" type="parTrans" cxnId="{0872927A-CEEF-400D-9F77-EA0DC5896EC2}">
      <dgm:prSet/>
      <dgm:spPr/>
      <dgm:t>
        <a:bodyPr/>
        <a:lstStyle/>
        <a:p>
          <a:endParaRPr lang="en-CA"/>
        </a:p>
      </dgm:t>
    </dgm:pt>
    <dgm:pt modelId="{34FA1EED-B3F2-4FB0-8350-B527568193D9}" type="sibTrans" cxnId="{0872927A-CEEF-400D-9F77-EA0DC5896EC2}">
      <dgm:prSet/>
      <dgm:spPr/>
      <dgm:t>
        <a:bodyPr/>
        <a:lstStyle/>
        <a:p>
          <a:endParaRPr lang="en-CA"/>
        </a:p>
      </dgm:t>
    </dgm:pt>
    <dgm:pt modelId="{88612D4A-DFD4-4D3B-945A-5852A0982A4B}">
      <dgm:prSet phldrT="[Text]" custT="1"/>
      <dgm:spPr/>
      <dgm:t>
        <a:bodyPr/>
        <a:lstStyle/>
        <a:p>
          <a:r>
            <a:rPr lang="en-CA" sz="1600" dirty="0" smtClean="0"/>
            <a:t>Creating &amp; Populating Pages</a:t>
          </a:r>
          <a:endParaRPr lang="en-CA" sz="1600" dirty="0"/>
        </a:p>
      </dgm:t>
    </dgm:pt>
    <dgm:pt modelId="{D869462A-BE1E-4FF3-B785-668DA0344CD0}" type="parTrans" cxnId="{5495B9FF-E2E2-4D17-9938-631AE528FA25}">
      <dgm:prSet/>
      <dgm:spPr/>
      <dgm:t>
        <a:bodyPr/>
        <a:lstStyle/>
        <a:p>
          <a:endParaRPr lang="en-CA"/>
        </a:p>
      </dgm:t>
    </dgm:pt>
    <dgm:pt modelId="{48FBDB77-F485-4F9F-B8D7-4A5A4E9EFD8A}" type="sibTrans" cxnId="{5495B9FF-E2E2-4D17-9938-631AE528FA25}">
      <dgm:prSet/>
      <dgm:spPr/>
      <dgm:t>
        <a:bodyPr/>
        <a:lstStyle/>
        <a:p>
          <a:endParaRPr lang="en-CA"/>
        </a:p>
      </dgm:t>
    </dgm:pt>
    <dgm:pt modelId="{1FC2FF41-31E6-4BB8-A41D-8191490710D4}">
      <dgm:prSet phldrT="[Text]" custT="1"/>
      <dgm:spPr/>
      <dgm:t>
        <a:bodyPr/>
        <a:lstStyle/>
        <a:p>
          <a:r>
            <a:rPr lang="en-CA" sz="1600" dirty="0" smtClean="0"/>
            <a:t>Integrating Backend Document</a:t>
          </a:r>
          <a:endParaRPr lang="en-CA" sz="1600" dirty="0"/>
        </a:p>
      </dgm:t>
    </dgm:pt>
    <dgm:pt modelId="{5CE795D7-BEF3-4425-A469-E7F86E6840B8}" type="parTrans" cxnId="{D1E041BF-8AA8-4F5C-A11E-CC2DABA5FA42}">
      <dgm:prSet/>
      <dgm:spPr/>
      <dgm:t>
        <a:bodyPr/>
        <a:lstStyle/>
        <a:p>
          <a:endParaRPr lang="en-CA"/>
        </a:p>
      </dgm:t>
    </dgm:pt>
    <dgm:pt modelId="{465C6C0A-21B6-4CD0-ADE1-3BE54313C80C}" type="sibTrans" cxnId="{D1E041BF-8AA8-4F5C-A11E-CC2DABA5FA42}">
      <dgm:prSet/>
      <dgm:spPr/>
      <dgm:t>
        <a:bodyPr/>
        <a:lstStyle/>
        <a:p>
          <a:endParaRPr lang="en-CA"/>
        </a:p>
      </dgm:t>
    </dgm:pt>
    <dgm:pt modelId="{36E12DF4-FDC7-431F-B2D9-EA7152835C4A}">
      <dgm:prSet phldrT="[Text]" custT="1"/>
      <dgm:spPr/>
      <dgm:t>
        <a:bodyPr/>
        <a:lstStyle/>
        <a:p>
          <a:r>
            <a:rPr lang="en-CA" sz="1600" dirty="0" smtClean="0"/>
            <a:t>Conducting QA Testing</a:t>
          </a:r>
          <a:endParaRPr lang="en-CA" sz="1600" dirty="0"/>
        </a:p>
      </dgm:t>
    </dgm:pt>
    <dgm:pt modelId="{5750A9A7-9581-458B-B471-FB408ACD91E8}" type="parTrans" cxnId="{B9EBBC83-FB77-4970-AEFA-45B0C4D3FEC1}">
      <dgm:prSet/>
      <dgm:spPr/>
      <dgm:t>
        <a:bodyPr/>
        <a:lstStyle/>
        <a:p>
          <a:endParaRPr lang="en-CA"/>
        </a:p>
      </dgm:t>
    </dgm:pt>
    <dgm:pt modelId="{1E72BE98-C71E-43E9-9E1B-37C9A7E958DC}" type="sibTrans" cxnId="{B9EBBC83-FB77-4970-AEFA-45B0C4D3FEC1}">
      <dgm:prSet/>
      <dgm:spPr/>
      <dgm:t>
        <a:bodyPr/>
        <a:lstStyle/>
        <a:p>
          <a:endParaRPr lang="en-CA"/>
        </a:p>
      </dgm:t>
    </dgm:pt>
    <dgm:pt modelId="{DBF157B4-50DE-4E1F-8D34-30A8D340443C}">
      <dgm:prSet phldrT="[Text]" custT="1"/>
      <dgm:spPr/>
      <dgm:t>
        <a:bodyPr/>
        <a:lstStyle/>
        <a:p>
          <a:r>
            <a:rPr lang="en-CA" sz="1600" dirty="0" smtClean="0"/>
            <a:t>Prioritizing &amp; Fixing Bugs</a:t>
          </a:r>
          <a:endParaRPr lang="en-CA" sz="1600" dirty="0"/>
        </a:p>
      </dgm:t>
    </dgm:pt>
    <dgm:pt modelId="{FAE3A8E7-A7F4-4F5F-A769-855D3E54B991}" type="parTrans" cxnId="{D3C4DDCB-0758-4203-891D-6C59076EEAF3}">
      <dgm:prSet/>
      <dgm:spPr/>
      <dgm:t>
        <a:bodyPr/>
        <a:lstStyle/>
        <a:p>
          <a:endParaRPr lang="en-CA"/>
        </a:p>
      </dgm:t>
    </dgm:pt>
    <dgm:pt modelId="{6E719FBA-19CF-4112-9A8E-76536C4DF4FD}" type="sibTrans" cxnId="{D3C4DDCB-0758-4203-891D-6C59076EEAF3}">
      <dgm:prSet/>
      <dgm:spPr/>
      <dgm:t>
        <a:bodyPr/>
        <a:lstStyle/>
        <a:p>
          <a:endParaRPr lang="en-CA"/>
        </a:p>
      </dgm:t>
    </dgm:pt>
    <dgm:pt modelId="{5EE1171F-B9AC-4AFE-8BEF-6DC46F3BC87D}">
      <dgm:prSet phldrT="[Text]" custT="1"/>
      <dgm:spPr/>
      <dgm:t>
        <a:bodyPr/>
        <a:lstStyle/>
        <a:p>
          <a:r>
            <a:rPr lang="en-CA" sz="1600" dirty="0" smtClean="0"/>
            <a:t>Conducting a Final Check</a:t>
          </a:r>
          <a:endParaRPr lang="en-CA" sz="1600" dirty="0"/>
        </a:p>
      </dgm:t>
    </dgm:pt>
    <dgm:pt modelId="{3A9EA70D-C793-4994-93A6-99EB4BC1C8D8}" type="parTrans" cxnId="{AD2EC59E-9F1C-4B32-9B6B-A0E6899413AB}">
      <dgm:prSet/>
      <dgm:spPr/>
      <dgm:t>
        <a:bodyPr/>
        <a:lstStyle/>
        <a:p>
          <a:endParaRPr lang="en-CA"/>
        </a:p>
      </dgm:t>
    </dgm:pt>
    <dgm:pt modelId="{498C5196-DC25-4C1D-8C68-3D98A4A45E4C}" type="sibTrans" cxnId="{AD2EC59E-9F1C-4B32-9B6B-A0E6899413AB}">
      <dgm:prSet/>
      <dgm:spPr/>
      <dgm:t>
        <a:bodyPr/>
        <a:lstStyle/>
        <a:p>
          <a:endParaRPr lang="en-CA"/>
        </a:p>
      </dgm:t>
    </dgm:pt>
    <dgm:pt modelId="{5CE77288-62E5-4BFE-98B0-D346E6D099B5}" type="pres">
      <dgm:prSet presAssocID="{B50C2F40-B922-4039-BFBD-13BB3AA55DD8}" presName="Name0" presStyleCnt="0">
        <dgm:presLayoutVars>
          <dgm:dir/>
          <dgm:animLvl val="lvl"/>
          <dgm:resizeHandles/>
        </dgm:presLayoutVars>
      </dgm:prSet>
      <dgm:spPr/>
    </dgm:pt>
    <dgm:pt modelId="{A0EDF315-ABEB-4312-AFAF-89C136FC26EE}" type="pres">
      <dgm:prSet presAssocID="{82FC21C2-8FA1-4204-A0F7-ECBAF0EAC36D}" presName="linNode" presStyleCnt="0"/>
      <dgm:spPr/>
    </dgm:pt>
    <dgm:pt modelId="{38F37C4D-6057-4DAD-84C5-DD1A151F7722}" type="pres">
      <dgm:prSet presAssocID="{82FC21C2-8FA1-4204-A0F7-ECBAF0EAC36D}" presName="parentShp" presStyleLbl="node1" presStyleIdx="0" presStyleCnt="3" custScaleX="56768" custScaleY="6691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6F3F45-F0D8-49B7-B1BA-099F31FC7148}" type="pres">
      <dgm:prSet presAssocID="{82FC21C2-8FA1-4204-A0F7-ECBAF0EAC36D}" presName="childShp" presStyleLbl="bgAccFollowNode1" presStyleIdx="0" presStyleCnt="3" custScaleX="83991" custScaleY="7181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B75EEEE-FD57-46D4-B9AC-074FB24890D2}" type="pres">
      <dgm:prSet presAssocID="{1AAD944C-4A17-4683-A565-FB65BAAE228B}" presName="spacing" presStyleCnt="0"/>
      <dgm:spPr/>
    </dgm:pt>
    <dgm:pt modelId="{336AAA22-39EA-40B2-9759-98C74AEB31FB}" type="pres">
      <dgm:prSet presAssocID="{0C47DA77-1A3C-4E04-935F-7D22491EA795}" presName="linNode" presStyleCnt="0"/>
      <dgm:spPr/>
    </dgm:pt>
    <dgm:pt modelId="{972061D7-ADCB-478E-A8AB-4D045A9E504E}" type="pres">
      <dgm:prSet presAssocID="{0C47DA77-1A3C-4E04-935F-7D22491EA795}" presName="parentShp" presStyleLbl="node1" presStyleIdx="1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BAC22AB-E9EC-4CAC-AA74-AFB6076520A8}" type="pres">
      <dgm:prSet presAssocID="{0C47DA77-1A3C-4E04-935F-7D22491EA795}" presName="childShp" presStyleLbl="bgAccFollowNode1" presStyleIdx="1" presStyleCnt="3" custScaleX="83991" custScaleY="14557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4F7EA38-A71B-4AAD-BF3F-3778C007E0BE}" type="pres">
      <dgm:prSet presAssocID="{6E52CCF2-98A7-4090-98FF-3BABF3D38315}" presName="spacing" presStyleCnt="0"/>
      <dgm:spPr/>
    </dgm:pt>
    <dgm:pt modelId="{2FBBBAA3-5208-4E3A-877D-98205CB977D0}" type="pres">
      <dgm:prSet presAssocID="{91A6864A-CBA1-4CB1-BAEF-C98AE3126FDC}" presName="linNode" presStyleCnt="0"/>
      <dgm:spPr/>
    </dgm:pt>
    <dgm:pt modelId="{C55D038A-74BB-4854-88DB-042E5FBAC448}" type="pres">
      <dgm:prSet presAssocID="{91A6864A-CBA1-4CB1-BAEF-C98AE3126FDC}" presName="parentShp" presStyleLbl="node1" presStyleIdx="2" presStyleCnt="3" custScaleX="56513" custScaleY="82218" custLinFactNeighborX="1171" custLinFactNeighborY="-607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D501236-90C6-4198-91DA-2CAE9D3A1598}" type="pres">
      <dgm:prSet presAssocID="{91A6864A-CBA1-4CB1-BAEF-C98AE3126FDC}" presName="childShp" presStyleLbl="bgAccFollowNode1" presStyleIdx="2" presStyleCnt="3" custScaleX="88470" custLinFactNeighborX="-181" custLinFactNeighborY="-607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C7978CA3-D9B1-4CE9-BB95-7EFCA439039F}" type="presOf" srcId="{82FC21C2-8FA1-4204-A0F7-ECBAF0EAC36D}" destId="{38F37C4D-6057-4DAD-84C5-DD1A151F7722}" srcOrd="0" destOrd="0" presId="urn:microsoft.com/office/officeart/2005/8/layout/vList6"/>
    <dgm:cxn modelId="{C4D5F013-F3D5-43EF-A96B-559159F347E3}" type="presOf" srcId="{88612D4A-DFD4-4D3B-945A-5852A0982A4B}" destId="{ABAC22AB-E9EC-4CAC-AA74-AFB6076520A8}" srcOrd="0" destOrd="3" presId="urn:microsoft.com/office/officeart/2005/8/layout/vList6"/>
    <dgm:cxn modelId="{5495B9FF-E2E2-4D17-9938-631AE528FA25}" srcId="{0C47DA77-1A3C-4E04-935F-7D22491EA795}" destId="{88612D4A-DFD4-4D3B-945A-5852A0982A4B}" srcOrd="3" destOrd="0" parTransId="{D869462A-BE1E-4FF3-B785-668DA0344CD0}" sibTransId="{48FBDB77-F485-4F9F-B8D7-4A5A4E9EFD8A}"/>
    <dgm:cxn modelId="{D918B12A-2CCA-4804-BEF6-16D7A7EDD183}" type="presOf" srcId="{B50C2F40-B922-4039-BFBD-13BB3AA55DD8}" destId="{5CE77288-62E5-4BFE-98B0-D346E6D099B5}" srcOrd="0" destOrd="0" presId="urn:microsoft.com/office/officeart/2005/8/layout/vList6"/>
    <dgm:cxn modelId="{E01D9E7C-893E-40EB-A293-230809EBA388}" type="presOf" srcId="{5EE1171F-B9AC-4AFE-8BEF-6DC46F3BC87D}" destId="{6D501236-90C6-4198-91DA-2CAE9D3A1598}" srcOrd="0" destOrd="3" presId="urn:microsoft.com/office/officeart/2005/8/layout/vList6"/>
    <dgm:cxn modelId="{F48CF5F9-9A63-4231-A34A-CD0B415FB81D}" type="presOf" srcId="{E2535BF2-7939-4C01-AC4A-5CAB4031901F}" destId="{966F3F45-F0D8-49B7-B1BA-099F31FC7148}" srcOrd="0" destOrd="2" presId="urn:microsoft.com/office/officeart/2005/8/layout/vList6"/>
    <dgm:cxn modelId="{0872927A-CEEF-400D-9F77-EA0DC5896EC2}" srcId="{0C47DA77-1A3C-4E04-935F-7D22491EA795}" destId="{28EB63F0-DF57-4038-937D-81016D9A6CE1}" srcOrd="2" destOrd="0" parTransId="{32767FE1-77E7-48FB-8EF1-BCE706A80F8C}" sibTransId="{34FA1EED-B3F2-4FB0-8350-B527568193D9}"/>
    <dgm:cxn modelId="{4834900B-F20A-48B3-97EA-414D731917BF}" srcId="{82FC21C2-8FA1-4204-A0F7-ECBAF0EAC36D}" destId="{E2535BF2-7939-4C01-AC4A-5CAB4031901F}" srcOrd="2" destOrd="0" parTransId="{820245E4-2600-4862-8B87-0D3CE8FB4C42}" sibTransId="{816CBFAA-8F1F-4477-B46B-4E2116ADAA54}"/>
    <dgm:cxn modelId="{D3C4DDCB-0758-4203-891D-6C59076EEAF3}" srcId="{91A6864A-CBA1-4CB1-BAEF-C98AE3126FDC}" destId="{DBF157B4-50DE-4E1F-8D34-30A8D340443C}" srcOrd="2" destOrd="0" parTransId="{FAE3A8E7-A7F4-4F5F-A769-855D3E54B991}" sibTransId="{6E719FBA-19CF-4112-9A8E-76536C4DF4FD}"/>
    <dgm:cxn modelId="{A947FCC5-19ED-4126-9DDD-45E1A05E96EE}" srcId="{B50C2F40-B922-4039-BFBD-13BB3AA55DD8}" destId="{91A6864A-CBA1-4CB1-BAEF-C98AE3126FDC}" srcOrd="2" destOrd="0" parTransId="{044FF0C1-348E-4531-8258-7D2D3B421A35}" sibTransId="{F6323DFE-F4E0-4E49-9390-2B26D5BEEAED}"/>
    <dgm:cxn modelId="{DA8C1057-0504-4AA0-BEF2-3C46FCF4D85E}" type="presOf" srcId="{28EB63F0-DF57-4038-937D-81016D9A6CE1}" destId="{ABAC22AB-E9EC-4CAC-AA74-AFB6076520A8}" srcOrd="0" destOrd="2" presId="urn:microsoft.com/office/officeart/2005/8/layout/vList6"/>
    <dgm:cxn modelId="{8D5C7F01-3C1F-4938-8129-13CB9D45EF23}" type="presOf" srcId="{319725E4-8BC7-480E-8E4B-17EA96434D1D}" destId="{ABAC22AB-E9EC-4CAC-AA74-AFB6076520A8}" srcOrd="0" destOrd="1" presId="urn:microsoft.com/office/officeart/2005/8/layout/vList6"/>
    <dgm:cxn modelId="{1993E28D-A16C-43A6-A962-E3E867BEEEFA}" type="presOf" srcId="{0C47DA77-1A3C-4E04-935F-7D22491EA795}" destId="{972061D7-ADCB-478E-A8AB-4D045A9E504E}" srcOrd="0" destOrd="0" presId="urn:microsoft.com/office/officeart/2005/8/layout/vList6"/>
    <dgm:cxn modelId="{84B06CFF-E401-440D-B61D-24EA308EEAE4}" srcId="{91A6864A-CBA1-4CB1-BAEF-C98AE3126FDC}" destId="{6D4564F0-D6C7-4383-AC1F-BB932CA25EEF}" srcOrd="0" destOrd="0" parTransId="{C60CE777-B44A-4CC1-A8A8-70405B7525D8}" sibTransId="{7D82F7D4-B2F9-4FE5-990A-5582DA010F12}"/>
    <dgm:cxn modelId="{EDCCB46B-CFE0-4174-8684-16046587BE4F}" srcId="{B50C2F40-B922-4039-BFBD-13BB3AA55DD8}" destId="{0C47DA77-1A3C-4E04-935F-7D22491EA795}" srcOrd="1" destOrd="0" parTransId="{BFE56687-549A-44EF-86AB-EEF80BD5E306}" sibTransId="{6E52CCF2-98A7-4090-98FF-3BABF3D38315}"/>
    <dgm:cxn modelId="{791B4463-32A6-48C0-BDC8-A022CADD4D32}" type="presOf" srcId="{6D4564F0-D6C7-4383-AC1F-BB932CA25EEF}" destId="{6D501236-90C6-4198-91DA-2CAE9D3A1598}" srcOrd="0" destOrd="0" presId="urn:microsoft.com/office/officeart/2005/8/layout/vList6"/>
    <dgm:cxn modelId="{284CFFF4-9E13-48F7-ADE1-16AE512FAADB}" type="presOf" srcId="{F0345B7D-9AE7-48A6-A9EF-8D61E96206E8}" destId="{966F3F45-F0D8-49B7-B1BA-099F31FC7148}" srcOrd="0" destOrd="1" presId="urn:microsoft.com/office/officeart/2005/8/layout/vList6"/>
    <dgm:cxn modelId="{39879576-880D-44B2-878A-A141C7328801}" type="presOf" srcId="{F86DAA88-476B-4E31-8521-6862ED3C754F}" destId="{966F3F45-F0D8-49B7-B1BA-099F31FC7148}" srcOrd="0" destOrd="0" presId="urn:microsoft.com/office/officeart/2005/8/layout/vList6"/>
    <dgm:cxn modelId="{39BF1CC6-9C25-4C3C-877B-642D59422F61}" srcId="{82FC21C2-8FA1-4204-A0F7-ECBAF0EAC36D}" destId="{F86DAA88-476B-4E31-8521-6862ED3C754F}" srcOrd="0" destOrd="0" parTransId="{C9964DCA-8F58-4696-9C78-19E0761BD597}" sibTransId="{2DA8BE7C-6B2E-46C3-BC9E-F5790BCF8D6F}"/>
    <dgm:cxn modelId="{4CCF6272-554A-4A29-A4D4-9C72B519A89B}" type="presOf" srcId="{DBF157B4-50DE-4E1F-8D34-30A8D340443C}" destId="{6D501236-90C6-4198-91DA-2CAE9D3A1598}" srcOrd="0" destOrd="2" presId="urn:microsoft.com/office/officeart/2005/8/layout/vList6"/>
    <dgm:cxn modelId="{00865CAF-3D50-4481-97E3-C07AFAF1DB9A}" type="presOf" srcId="{658CA002-E712-4483-8B94-5947331F2B30}" destId="{ABAC22AB-E9EC-4CAC-AA74-AFB6076520A8}" srcOrd="0" destOrd="0" presId="urn:microsoft.com/office/officeart/2005/8/layout/vList6"/>
    <dgm:cxn modelId="{9491F1BA-F179-4CAB-8B4F-C74B7B454575}" srcId="{82FC21C2-8FA1-4204-A0F7-ECBAF0EAC36D}" destId="{F0345B7D-9AE7-48A6-A9EF-8D61E96206E8}" srcOrd="1" destOrd="0" parTransId="{0C00B1A5-4DB6-41E2-B7A1-DEC1411C3512}" sibTransId="{A7F2CBEF-4C7F-4F05-9C49-E8F789D4A87A}"/>
    <dgm:cxn modelId="{A8114642-2DF1-4C52-8430-020BC5388E00}" type="presOf" srcId="{1FC2FF41-31E6-4BB8-A41D-8191490710D4}" destId="{ABAC22AB-E9EC-4CAC-AA74-AFB6076520A8}" srcOrd="0" destOrd="4" presId="urn:microsoft.com/office/officeart/2005/8/layout/vList6"/>
    <dgm:cxn modelId="{FE7EAB35-DDD7-4EBB-8359-C556A61A2A8F}" type="presOf" srcId="{36E12DF4-FDC7-431F-B2D9-EA7152835C4A}" destId="{6D501236-90C6-4198-91DA-2CAE9D3A1598}" srcOrd="0" destOrd="1" presId="urn:microsoft.com/office/officeart/2005/8/layout/vList6"/>
    <dgm:cxn modelId="{0B2D8C66-FF4E-4B14-89C6-00255FF468FD}" type="presOf" srcId="{91A6864A-CBA1-4CB1-BAEF-C98AE3126FDC}" destId="{C55D038A-74BB-4854-88DB-042E5FBAC448}" srcOrd="0" destOrd="0" presId="urn:microsoft.com/office/officeart/2005/8/layout/vList6"/>
    <dgm:cxn modelId="{D1E041BF-8AA8-4F5C-A11E-CC2DABA5FA42}" srcId="{0C47DA77-1A3C-4E04-935F-7D22491EA795}" destId="{1FC2FF41-31E6-4BB8-A41D-8191490710D4}" srcOrd="4" destOrd="0" parTransId="{5CE795D7-BEF3-4425-A469-E7F86E6840B8}" sibTransId="{465C6C0A-21B6-4CD0-ADE1-3BE54313C80C}"/>
    <dgm:cxn modelId="{B9EBBC83-FB77-4970-AEFA-45B0C4D3FEC1}" srcId="{91A6864A-CBA1-4CB1-BAEF-C98AE3126FDC}" destId="{36E12DF4-FDC7-431F-B2D9-EA7152835C4A}" srcOrd="1" destOrd="0" parTransId="{5750A9A7-9581-458B-B471-FB408ACD91E8}" sibTransId="{1E72BE98-C71E-43E9-9E1B-37C9A7E958DC}"/>
    <dgm:cxn modelId="{AD2EC59E-9F1C-4B32-9B6B-A0E6899413AB}" srcId="{91A6864A-CBA1-4CB1-BAEF-C98AE3126FDC}" destId="{5EE1171F-B9AC-4AFE-8BEF-6DC46F3BC87D}" srcOrd="3" destOrd="0" parTransId="{3A9EA70D-C793-4994-93A6-99EB4BC1C8D8}" sibTransId="{498C5196-DC25-4C1D-8C68-3D98A4A45E4C}"/>
    <dgm:cxn modelId="{E7665CBE-61EA-42CB-B154-81CA75134568}" srcId="{0C47DA77-1A3C-4E04-935F-7D22491EA795}" destId="{658CA002-E712-4483-8B94-5947331F2B30}" srcOrd="0" destOrd="0" parTransId="{7DBF6EE7-C542-4032-9647-B068B5A23D28}" sibTransId="{A71B66FB-B91F-4BC6-9DC3-158A849F70F9}"/>
    <dgm:cxn modelId="{84A2500F-4537-4894-9BB9-2BD1C07308F7}" srcId="{0C47DA77-1A3C-4E04-935F-7D22491EA795}" destId="{319725E4-8BC7-480E-8E4B-17EA96434D1D}" srcOrd="1" destOrd="0" parTransId="{091D7D99-217E-454E-B597-A791C82112E1}" sibTransId="{33EAC211-A59F-4E98-975C-A45989724933}"/>
    <dgm:cxn modelId="{A87F0FBE-6714-4772-B527-98054CE65733}" srcId="{B50C2F40-B922-4039-BFBD-13BB3AA55DD8}" destId="{82FC21C2-8FA1-4204-A0F7-ECBAF0EAC36D}" srcOrd="0" destOrd="0" parTransId="{53E8329B-72E0-473B-92B1-0AF5F1B3A60B}" sibTransId="{1AAD944C-4A17-4683-A565-FB65BAAE228B}"/>
    <dgm:cxn modelId="{CD2223B7-15A4-4D9E-A157-923EDB8B4B3B}" type="presParOf" srcId="{5CE77288-62E5-4BFE-98B0-D346E6D099B5}" destId="{A0EDF315-ABEB-4312-AFAF-89C136FC26EE}" srcOrd="0" destOrd="0" presId="urn:microsoft.com/office/officeart/2005/8/layout/vList6"/>
    <dgm:cxn modelId="{893A222C-7281-4B5E-A600-D877797E5F53}" type="presParOf" srcId="{A0EDF315-ABEB-4312-AFAF-89C136FC26EE}" destId="{38F37C4D-6057-4DAD-84C5-DD1A151F7722}" srcOrd="0" destOrd="0" presId="urn:microsoft.com/office/officeart/2005/8/layout/vList6"/>
    <dgm:cxn modelId="{54D69F2E-397D-4427-AA5D-739B2224C37E}" type="presParOf" srcId="{A0EDF315-ABEB-4312-AFAF-89C136FC26EE}" destId="{966F3F45-F0D8-49B7-B1BA-099F31FC7148}" srcOrd="1" destOrd="0" presId="urn:microsoft.com/office/officeart/2005/8/layout/vList6"/>
    <dgm:cxn modelId="{11F0ACA0-7B92-45D1-83E7-6C3B91B75742}" type="presParOf" srcId="{5CE77288-62E5-4BFE-98B0-D346E6D099B5}" destId="{3B75EEEE-FD57-46D4-B9AC-074FB24890D2}" srcOrd="1" destOrd="0" presId="urn:microsoft.com/office/officeart/2005/8/layout/vList6"/>
    <dgm:cxn modelId="{D48A118E-88DC-429E-B65F-1BB0934C219B}" type="presParOf" srcId="{5CE77288-62E5-4BFE-98B0-D346E6D099B5}" destId="{336AAA22-39EA-40B2-9759-98C74AEB31FB}" srcOrd="2" destOrd="0" presId="urn:microsoft.com/office/officeart/2005/8/layout/vList6"/>
    <dgm:cxn modelId="{F3F7A2D6-4878-47BE-A286-786ECC15D672}" type="presParOf" srcId="{336AAA22-39EA-40B2-9759-98C74AEB31FB}" destId="{972061D7-ADCB-478E-A8AB-4D045A9E504E}" srcOrd="0" destOrd="0" presId="urn:microsoft.com/office/officeart/2005/8/layout/vList6"/>
    <dgm:cxn modelId="{84B10F65-AB2D-4494-B1B1-29D546214906}" type="presParOf" srcId="{336AAA22-39EA-40B2-9759-98C74AEB31FB}" destId="{ABAC22AB-E9EC-4CAC-AA74-AFB6076520A8}" srcOrd="1" destOrd="0" presId="urn:microsoft.com/office/officeart/2005/8/layout/vList6"/>
    <dgm:cxn modelId="{B29FBB3E-9E6D-4CBE-BA6F-87D8A8560831}" type="presParOf" srcId="{5CE77288-62E5-4BFE-98B0-D346E6D099B5}" destId="{A4F7EA38-A71B-4AAD-BF3F-3778C007E0BE}" srcOrd="3" destOrd="0" presId="urn:microsoft.com/office/officeart/2005/8/layout/vList6"/>
    <dgm:cxn modelId="{FF94E289-B3D9-458F-B06C-5786A8A49F55}" type="presParOf" srcId="{5CE77288-62E5-4BFE-98B0-D346E6D099B5}" destId="{2FBBBAA3-5208-4E3A-877D-98205CB977D0}" srcOrd="4" destOrd="0" presId="urn:microsoft.com/office/officeart/2005/8/layout/vList6"/>
    <dgm:cxn modelId="{49F4D0E9-8ECC-440D-8FB2-F0CA8CB35744}" type="presParOf" srcId="{2FBBBAA3-5208-4E3A-877D-98205CB977D0}" destId="{C55D038A-74BB-4854-88DB-042E5FBAC448}" srcOrd="0" destOrd="0" presId="urn:microsoft.com/office/officeart/2005/8/layout/vList6"/>
    <dgm:cxn modelId="{201F33B5-AA91-4BFA-B593-9EE047F7555A}" type="presParOf" srcId="{2FBBBAA3-5208-4E3A-877D-98205CB977D0}" destId="{6D501236-90C6-4198-91DA-2CAE9D3A159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0C2F40-B922-4039-BFBD-13BB3AA55DD8}" type="doc">
      <dgm:prSet loTypeId="urn:microsoft.com/office/officeart/2005/8/layout/vList6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CA"/>
        </a:p>
      </dgm:t>
    </dgm:pt>
    <dgm:pt modelId="{82FC21C2-8FA1-4204-A0F7-ECBAF0EAC36D}">
      <dgm:prSet phldrT="[Text]"/>
      <dgm:spPr/>
      <dgm:t>
        <a:bodyPr/>
        <a:lstStyle/>
        <a:p>
          <a:r>
            <a:rPr lang="en-CA" dirty="0" smtClean="0"/>
            <a:t>Delivery</a:t>
          </a:r>
          <a:endParaRPr lang="en-CA" dirty="0"/>
        </a:p>
      </dgm:t>
    </dgm:pt>
    <dgm:pt modelId="{53E8329B-72E0-473B-92B1-0AF5F1B3A60B}" type="parTrans" cxnId="{A87F0FBE-6714-4772-B527-98054CE65733}">
      <dgm:prSet/>
      <dgm:spPr/>
      <dgm:t>
        <a:bodyPr/>
        <a:lstStyle/>
        <a:p>
          <a:endParaRPr lang="en-CA"/>
        </a:p>
      </dgm:t>
    </dgm:pt>
    <dgm:pt modelId="{1AAD944C-4A17-4683-A565-FB65BAAE228B}" type="sibTrans" cxnId="{A87F0FBE-6714-4772-B527-98054CE65733}">
      <dgm:prSet/>
      <dgm:spPr/>
      <dgm:t>
        <a:bodyPr/>
        <a:lstStyle/>
        <a:p>
          <a:endParaRPr lang="en-CA"/>
        </a:p>
      </dgm:t>
    </dgm:pt>
    <dgm:pt modelId="{F86DAA88-476B-4E31-8521-6862ED3C754F}">
      <dgm:prSet phldrT="[Text]" custT="1"/>
      <dgm:spPr/>
      <dgm:t>
        <a:bodyPr/>
        <a:lstStyle/>
        <a:p>
          <a:r>
            <a:rPr lang="en-CA" sz="1600" dirty="0" smtClean="0"/>
            <a:t>Handing Off</a:t>
          </a:r>
          <a:endParaRPr lang="en-CA" sz="1600" dirty="0"/>
        </a:p>
      </dgm:t>
    </dgm:pt>
    <dgm:pt modelId="{C9964DCA-8F58-4696-9C78-19E0761BD597}" type="parTrans" cxnId="{39BF1CC6-9C25-4C3C-877B-642D59422F61}">
      <dgm:prSet/>
      <dgm:spPr/>
      <dgm:t>
        <a:bodyPr/>
        <a:lstStyle/>
        <a:p>
          <a:endParaRPr lang="en-CA"/>
        </a:p>
      </dgm:t>
    </dgm:pt>
    <dgm:pt modelId="{2DA8BE7C-6B2E-46C3-BC9E-F5790BCF8D6F}" type="sibTrans" cxnId="{39BF1CC6-9C25-4C3C-877B-642D59422F61}">
      <dgm:prSet/>
      <dgm:spPr/>
      <dgm:t>
        <a:bodyPr/>
        <a:lstStyle/>
        <a:p>
          <a:endParaRPr lang="en-CA"/>
        </a:p>
      </dgm:t>
    </dgm:pt>
    <dgm:pt modelId="{0C47DA77-1A3C-4E04-935F-7D22491EA795}">
      <dgm:prSet phldrT="[Text]"/>
      <dgm:spPr/>
      <dgm:t>
        <a:bodyPr/>
        <a:lstStyle/>
        <a:p>
          <a:r>
            <a:rPr lang="en-CA" dirty="0" smtClean="0"/>
            <a:t>Launch</a:t>
          </a:r>
          <a:endParaRPr lang="en-CA" dirty="0"/>
        </a:p>
      </dgm:t>
    </dgm:pt>
    <dgm:pt modelId="{BFE56687-549A-44EF-86AB-EEF80BD5E306}" type="parTrans" cxnId="{EDCCB46B-CFE0-4174-8684-16046587BE4F}">
      <dgm:prSet/>
      <dgm:spPr/>
      <dgm:t>
        <a:bodyPr/>
        <a:lstStyle/>
        <a:p>
          <a:endParaRPr lang="en-CA"/>
        </a:p>
      </dgm:t>
    </dgm:pt>
    <dgm:pt modelId="{6E52CCF2-98A7-4090-98FF-3BABF3D38315}" type="sibTrans" cxnId="{EDCCB46B-CFE0-4174-8684-16046587BE4F}">
      <dgm:prSet/>
      <dgm:spPr/>
      <dgm:t>
        <a:bodyPr/>
        <a:lstStyle/>
        <a:p>
          <a:endParaRPr lang="en-CA"/>
        </a:p>
      </dgm:t>
    </dgm:pt>
    <dgm:pt modelId="{658CA002-E712-4483-8B94-5947331F2B30}">
      <dgm:prSet phldrT="[Text]" custT="1"/>
      <dgm:spPr/>
      <dgm:t>
        <a:bodyPr/>
        <a:lstStyle/>
        <a:p>
          <a:r>
            <a:rPr lang="en-CA" sz="1600" dirty="0" smtClean="0"/>
            <a:t>Preparing an Announcement Plan</a:t>
          </a:r>
          <a:endParaRPr lang="en-CA" sz="1600" dirty="0"/>
        </a:p>
      </dgm:t>
    </dgm:pt>
    <dgm:pt modelId="{7DBF6EE7-C542-4032-9647-B068B5A23D28}" type="parTrans" cxnId="{E7665CBE-61EA-42CB-B154-81CA75134568}">
      <dgm:prSet/>
      <dgm:spPr/>
      <dgm:t>
        <a:bodyPr/>
        <a:lstStyle/>
        <a:p>
          <a:endParaRPr lang="en-CA"/>
        </a:p>
      </dgm:t>
    </dgm:pt>
    <dgm:pt modelId="{A71B66FB-B91F-4BC6-9DC3-158A849F70F9}" type="sibTrans" cxnId="{E7665CBE-61EA-42CB-B154-81CA75134568}">
      <dgm:prSet/>
      <dgm:spPr/>
      <dgm:t>
        <a:bodyPr/>
        <a:lstStyle/>
        <a:p>
          <a:endParaRPr lang="en-CA"/>
        </a:p>
      </dgm:t>
    </dgm:pt>
    <dgm:pt modelId="{91A6864A-CBA1-4CB1-BAEF-C98AE3126FDC}">
      <dgm:prSet phldrT="[Text]" custT="1"/>
      <dgm:spPr/>
      <dgm:t>
        <a:bodyPr/>
        <a:lstStyle/>
        <a:p>
          <a:r>
            <a:rPr lang="en-CA" sz="1600" dirty="0" smtClean="0"/>
            <a:t>Maintaining the Site</a:t>
          </a:r>
          <a:endParaRPr lang="en-CA" sz="1600" dirty="0"/>
        </a:p>
      </dgm:t>
    </dgm:pt>
    <dgm:pt modelId="{044FF0C1-348E-4531-8258-7D2D3B421A35}" type="parTrans" cxnId="{A947FCC5-19ED-4126-9DDD-45E1A05E96EE}">
      <dgm:prSet/>
      <dgm:spPr/>
      <dgm:t>
        <a:bodyPr/>
        <a:lstStyle/>
        <a:p>
          <a:endParaRPr lang="en-CA"/>
        </a:p>
      </dgm:t>
    </dgm:pt>
    <dgm:pt modelId="{F6323DFE-F4E0-4E49-9390-2B26D5BEEAED}" type="sibTrans" cxnId="{A947FCC5-19ED-4126-9DDD-45E1A05E96EE}">
      <dgm:prSet/>
      <dgm:spPr/>
      <dgm:t>
        <a:bodyPr/>
        <a:lstStyle/>
        <a:p>
          <a:endParaRPr lang="en-CA"/>
        </a:p>
      </dgm:t>
    </dgm:pt>
    <dgm:pt modelId="{319725E4-8BC7-480E-8E4B-17EA96434D1D}">
      <dgm:prSet phldrT="[Text]" custT="1"/>
      <dgm:spPr/>
      <dgm:t>
        <a:bodyPr/>
        <a:lstStyle/>
        <a:p>
          <a:r>
            <a:rPr lang="en-CA" sz="1600" dirty="0" smtClean="0"/>
            <a:t>Optimizing for Search Engines</a:t>
          </a:r>
          <a:endParaRPr lang="en-CA" sz="1600" dirty="0"/>
        </a:p>
      </dgm:t>
    </dgm:pt>
    <dgm:pt modelId="{091D7D99-217E-454E-B597-A791C82112E1}" type="parTrans" cxnId="{84A2500F-4537-4894-9BB9-2BD1C07308F7}">
      <dgm:prSet/>
      <dgm:spPr/>
      <dgm:t>
        <a:bodyPr/>
        <a:lstStyle/>
        <a:p>
          <a:endParaRPr lang="en-CA"/>
        </a:p>
      </dgm:t>
    </dgm:pt>
    <dgm:pt modelId="{33EAC211-A59F-4E98-975C-A45989724933}" type="sibTrans" cxnId="{84A2500F-4537-4894-9BB9-2BD1C07308F7}">
      <dgm:prSet/>
      <dgm:spPr/>
      <dgm:t>
        <a:bodyPr/>
        <a:lstStyle/>
        <a:p>
          <a:endParaRPr lang="en-CA"/>
        </a:p>
      </dgm:t>
    </dgm:pt>
    <dgm:pt modelId="{3619CAB6-71A4-451E-9ACC-639E6CE8E56E}">
      <dgm:prSet phldrT="[Text]"/>
      <dgm:spPr/>
      <dgm:t>
        <a:bodyPr/>
        <a:lstStyle/>
        <a:p>
          <a:r>
            <a:rPr lang="en-CA" dirty="0" smtClean="0"/>
            <a:t>Maintenance</a:t>
          </a:r>
          <a:endParaRPr lang="en-CA" dirty="0"/>
        </a:p>
      </dgm:t>
    </dgm:pt>
    <dgm:pt modelId="{D4255134-5C70-4EDD-A875-BD334B19A62D}" type="sibTrans" cxnId="{6BA7325B-48A9-4D2F-B96E-DAECCFB250A3}">
      <dgm:prSet/>
      <dgm:spPr/>
      <dgm:t>
        <a:bodyPr/>
        <a:lstStyle/>
        <a:p>
          <a:endParaRPr lang="en-CA"/>
        </a:p>
      </dgm:t>
    </dgm:pt>
    <dgm:pt modelId="{38954190-13D6-4A53-A680-9DCDB643DC9B}" type="parTrans" cxnId="{6BA7325B-48A9-4D2F-B96E-DAECCFB250A3}">
      <dgm:prSet/>
      <dgm:spPr/>
      <dgm:t>
        <a:bodyPr/>
        <a:lstStyle/>
        <a:p>
          <a:endParaRPr lang="en-CA"/>
        </a:p>
      </dgm:t>
    </dgm:pt>
    <dgm:pt modelId="{F80D4181-328A-45C7-BD75-5DF7B58A40BC}">
      <dgm:prSet phldrT="[Text]" custT="1"/>
      <dgm:spPr/>
      <dgm:t>
        <a:bodyPr/>
        <a:lstStyle/>
        <a:p>
          <a:r>
            <a:rPr lang="en-CA" sz="1600" dirty="0" smtClean="0"/>
            <a:t>Completing on the Production Style Guide</a:t>
          </a:r>
          <a:endParaRPr lang="en-CA" sz="1600" dirty="0"/>
        </a:p>
      </dgm:t>
    </dgm:pt>
    <dgm:pt modelId="{79E69D96-479B-4860-A628-F53C6033C70B}" type="parTrans" cxnId="{ED855D13-8211-4F3A-AC09-71080664FFD1}">
      <dgm:prSet/>
      <dgm:spPr/>
      <dgm:t>
        <a:bodyPr/>
        <a:lstStyle/>
        <a:p>
          <a:endParaRPr lang="en-CA"/>
        </a:p>
      </dgm:t>
    </dgm:pt>
    <dgm:pt modelId="{70A66BF5-E645-4E5A-87AD-1B52BF8AAD70}" type="sibTrans" cxnId="{ED855D13-8211-4F3A-AC09-71080664FFD1}">
      <dgm:prSet/>
      <dgm:spPr/>
      <dgm:t>
        <a:bodyPr/>
        <a:lstStyle/>
        <a:p>
          <a:endParaRPr lang="en-CA"/>
        </a:p>
      </dgm:t>
    </dgm:pt>
    <dgm:pt modelId="{21D4F221-65D2-4321-AEB9-06FBEB509CF6}">
      <dgm:prSet phldrT="[Text]" custT="1"/>
      <dgm:spPr/>
      <dgm:t>
        <a:bodyPr/>
        <a:lstStyle/>
        <a:p>
          <a:r>
            <a:rPr lang="en-CA" sz="1600" dirty="0" smtClean="0"/>
            <a:t>Creating the Handoff Packet</a:t>
          </a:r>
          <a:endParaRPr lang="en-CA" sz="1600" dirty="0"/>
        </a:p>
      </dgm:t>
    </dgm:pt>
    <dgm:pt modelId="{09EFB589-D5F3-4D2B-99FC-B284852DF374}" type="parTrans" cxnId="{5D387E05-C66E-46B3-88AD-E6291C0A70DF}">
      <dgm:prSet/>
      <dgm:spPr/>
      <dgm:t>
        <a:bodyPr/>
        <a:lstStyle/>
        <a:p>
          <a:endParaRPr lang="en-CA"/>
        </a:p>
      </dgm:t>
    </dgm:pt>
    <dgm:pt modelId="{70D5A396-C717-4941-A32E-1A3B9E79DA95}" type="sibTrans" cxnId="{5D387E05-C66E-46B3-88AD-E6291C0A70DF}">
      <dgm:prSet/>
      <dgm:spPr/>
      <dgm:t>
        <a:bodyPr/>
        <a:lstStyle/>
        <a:p>
          <a:endParaRPr lang="en-CA"/>
        </a:p>
      </dgm:t>
    </dgm:pt>
    <dgm:pt modelId="{F36F2242-0670-4B91-ADEB-1F7A9353E0DC}">
      <dgm:prSet phldrT="[Text]" custT="1"/>
      <dgm:spPr/>
      <dgm:t>
        <a:bodyPr/>
        <a:lstStyle/>
        <a:p>
          <a:r>
            <a:rPr lang="en-CA" sz="1600" dirty="0" smtClean="0"/>
            <a:t>Tracking Documentation</a:t>
          </a:r>
          <a:endParaRPr lang="en-CA" sz="1600" dirty="0"/>
        </a:p>
      </dgm:t>
    </dgm:pt>
    <dgm:pt modelId="{BF96131E-31F3-43B3-8226-CA5982C9FB86}" type="parTrans" cxnId="{75E861A2-B269-492F-B228-5F4CB967B5BB}">
      <dgm:prSet/>
      <dgm:spPr/>
      <dgm:t>
        <a:bodyPr/>
        <a:lstStyle/>
        <a:p>
          <a:endParaRPr lang="en-CA"/>
        </a:p>
      </dgm:t>
    </dgm:pt>
    <dgm:pt modelId="{6ABACD7B-2BF1-4547-B82F-C2CD649FDF53}" type="sibTrans" cxnId="{75E861A2-B269-492F-B228-5F4CB967B5BB}">
      <dgm:prSet/>
      <dgm:spPr/>
      <dgm:t>
        <a:bodyPr/>
        <a:lstStyle/>
        <a:p>
          <a:endParaRPr lang="en-CA"/>
        </a:p>
      </dgm:t>
    </dgm:pt>
    <dgm:pt modelId="{27591143-1B13-4A64-861B-D9A4FFC4F9DA}">
      <dgm:prSet phldrT="[Text]" custT="1"/>
      <dgm:spPr/>
      <dgm:t>
        <a:bodyPr/>
        <a:lstStyle/>
        <a:p>
          <a:r>
            <a:rPr lang="en-CA" sz="1600" dirty="0" smtClean="0"/>
            <a:t>Conducting a </a:t>
          </a:r>
          <a:r>
            <a:rPr lang="en-CA" sz="1600" dirty="0" err="1" smtClean="0"/>
            <a:t>Postlaunch</a:t>
          </a:r>
          <a:r>
            <a:rPr lang="en-CA" sz="1600" dirty="0" smtClean="0"/>
            <a:t> Meeting</a:t>
          </a:r>
          <a:endParaRPr lang="en-CA" sz="1600" dirty="0"/>
        </a:p>
      </dgm:t>
    </dgm:pt>
    <dgm:pt modelId="{10969A28-14E2-4EE8-803D-DB06641194C6}" type="parTrans" cxnId="{DF8DE653-FD48-43B0-B806-31530EF8F513}">
      <dgm:prSet/>
      <dgm:spPr/>
      <dgm:t>
        <a:bodyPr/>
        <a:lstStyle/>
        <a:p>
          <a:endParaRPr lang="en-CA"/>
        </a:p>
      </dgm:t>
    </dgm:pt>
    <dgm:pt modelId="{0022FA67-1C20-409F-A777-54F9F931239A}" type="sibTrans" cxnId="{DF8DE653-FD48-43B0-B806-31530EF8F513}">
      <dgm:prSet/>
      <dgm:spPr/>
      <dgm:t>
        <a:bodyPr/>
        <a:lstStyle/>
        <a:p>
          <a:endParaRPr lang="en-CA"/>
        </a:p>
      </dgm:t>
    </dgm:pt>
    <dgm:pt modelId="{CA50E654-E7F7-44B1-BF63-F055F4AD1856}">
      <dgm:prSet phldrT="[Text]" custT="1"/>
      <dgm:spPr/>
      <dgm:t>
        <a:bodyPr/>
        <a:lstStyle/>
        <a:p>
          <a:r>
            <a:rPr lang="en-CA" sz="1600" dirty="0" smtClean="0"/>
            <a:t>Scheduling Maintenance Training</a:t>
          </a:r>
          <a:endParaRPr lang="en-CA" sz="1600" dirty="0"/>
        </a:p>
      </dgm:t>
    </dgm:pt>
    <dgm:pt modelId="{75D93DEF-8F6B-4941-A489-AE8691EC1F22}" type="parTrans" cxnId="{524BD06E-68EA-4C9D-B4B6-65A925DF2EB0}">
      <dgm:prSet/>
      <dgm:spPr/>
      <dgm:t>
        <a:bodyPr/>
        <a:lstStyle/>
        <a:p>
          <a:endParaRPr lang="en-CA"/>
        </a:p>
      </dgm:t>
    </dgm:pt>
    <dgm:pt modelId="{8C851F75-92C2-40B8-BF57-05A5DB30849E}" type="sibTrans" cxnId="{524BD06E-68EA-4C9D-B4B6-65A925DF2EB0}">
      <dgm:prSet/>
      <dgm:spPr/>
      <dgm:t>
        <a:bodyPr/>
        <a:lstStyle/>
        <a:p>
          <a:endParaRPr lang="en-CA"/>
        </a:p>
      </dgm:t>
    </dgm:pt>
    <dgm:pt modelId="{EDF9C83B-E83C-406D-9AB4-E1E02E93B10F}">
      <dgm:prSet phldrT="[Text]" custT="1"/>
      <dgm:spPr/>
      <dgm:t>
        <a:bodyPr/>
        <a:lstStyle/>
        <a:p>
          <a:r>
            <a:rPr lang="en-CA" sz="1600" dirty="0" smtClean="0"/>
            <a:t>Launching the Site</a:t>
          </a:r>
          <a:endParaRPr lang="en-CA" sz="1600" dirty="0"/>
        </a:p>
      </dgm:t>
    </dgm:pt>
    <dgm:pt modelId="{FCA87D64-8732-4947-BFA3-DEC8F35B797E}" type="parTrans" cxnId="{5230D491-5174-4A3B-9D3D-6394F2DAC0CF}">
      <dgm:prSet/>
      <dgm:spPr/>
      <dgm:t>
        <a:bodyPr/>
        <a:lstStyle/>
        <a:p>
          <a:endParaRPr lang="en-CA"/>
        </a:p>
      </dgm:t>
    </dgm:pt>
    <dgm:pt modelId="{7FA59AAA-604B-4528-AD77-3B5327CF0124}" type="sibTrans" cxnId="{5230D491-5174-4A3B-9D3D-6394F2DAC0CF}">
      <dgm:prSet/>
      <dgm:spPr/>
      <dgm:t>
        <a:bodyPr/>
        <a:lstStyle/>
        <a:p>
          <a:endParaRPr lang="en-CA"/>
        </a:p>
      </dgm:t>
    </dgm:pt>
    <dgm:pt modelId="{627C320C-9738-4169-89E1-46344B05F56B}">
      <dgm:prSet phldrT="[Text]" custT="1"/>
      <dgm:spPr/>
      <dgm:t>
        <a:bodyPr/>
        <a:lstStyle/>
        <a:p>
          <a:r>
            <a:rPr lang="en-CA" sz="1600" dirty="0" smtClean="0"/>
            <a:t>Internal Vs. External Maintenance Teams</a:t>
          </a:r>
          <a:endParaRPr lang="en-CA" sz="1600" dirty="0"/>
        </a:p>
      </dgm:t>
    </dgm:pt>
    <dgm:pt modelId="{51895FC8-2933-4C56-BC3C-2A150EDF27CB}" type="parTrans" cxnId="{D68E9144-9D9B-42C8-9AC7-1A1D59289619}">
      <dgm:prSet/>
      <dgm:spPr/>
      <dgm:t>
        <a:bodyPr/>
        <a:lstStyle/>
        <a:p>
          <a:endParaRPr lang="en-CA"/>
        </a:p>
      </dgm:t>
    </dgm:pt>
    <dgm:pt modelId="{72BDD183-32A4-4E17-A961-7D03DD9BBC7C}" type="sibTrans" cxnId="{D68E9144-9D9B-42C8-9AC7-1A1D59289619}">
      <dgm:prSet/>
      <dgm:spPr/>
      <dgm:t>
        <a:bodyPr/>
        <a:lstStyle/>
        <a:p>
          <a:endParaRPr lang="en-CA"/>
        </a:p>
      </dgm:t>
    </dgm:pt>
    <dgm:pt modelId="{E2658314-2A12-4B6B-A437-E1564DB33BEB}">
      <dgm:prSet phldrT="[Text]" custT="1"/>
      <dgm:spPr/>
      <dgm:t>
        <a:bodyPr/>
        <a:lstStyle/>
        <a:p>
          <a:r>
            <a:rPr lang="en-CA" sz="1600" dirty="0" smtClean="0"/>
            <a:t>Assessing Maintenance Team Capability</a:t>
          </a:r>
          <a:endParaRPr lang="en-CA" sz="1600" dirty="0"/>
        </a:p>
      </dgm:t>
    </dgm:pt>
    <dgm:pt modelId="{103BD2B3-65E6-4E39-AB16-034E1CD5EAE4}" type="parTrans" cxnId="{65C2CFCA-85CA-4C50-B857-2234AEFAC39D}">
      <dgm:prSet/>
      <dgm:spPr/>
      <dgm:t>
        <a:bodyPr/>
        <a:lstStyle/>
        <a:p>
          <a:endParaRPr lang="en-CA"/>
        </a:p>
      </dgm:t>
    </dgm:pt>
    <dgm:pt modelId="{07CF0B58-616B-48E4-96C4-E7D48AAC2608}" type="sibTrans" cxnId="{65C2CFCA-85CA-4C50-B857-2234AEFAC39D}">
      <dgm:prSet/>
      <dgm:spPr/>
      <dgm:t>
        <a:bodyPr/>
        <a:lstStyle/>
        <a:p>
          <a:endParaRPr lang="en-CA"/>
        </a:p>
      </dgm:t>
    </dgm:pt>
    <dgm:pt modelId="{25E77DF3-391C-402C-AEDC-6CD044250C0C}">
      <dgm:prSet phldrT="[Text]" custT="1"/>
      <dgm:spPr/>
      <dgm:t>
        <a:bodyPr/>
        <a:lstStyle/>
        <a:p>
          <a:r>
            <a:rPr lang="en-CA" sz="1600" dirty="0" smtClean="0"/>
            <a:t>Developing a Maintenance Plan</a:t>
          </a:r>
          <a:endParaRPr lang="en-CA" sz="1600" dirty="0"/>
        </a:p>
      </dgm:t>
    </dgm:pt>
    <dgm:pt modelId="{BC94B410-1E74-414D-B3A9-0AD2490FB6D0}" type="parTrans" cxnId="{E1C1E2DD-D102-4891-B060-12F5412BFA4D}">
      <dgm:prSet/>
      <dgm:spPr/>
      <dgm:t>
        <a:bodyPr/>
        <a:lstStyle/>
        <a:p>
          <a:endParaRPr lang="en-CA"/>
        </a:p>
      </dgm:t>
    </dgm:pt>
    <dgm:pt modelId="{1DF2503F-A145-4B08-9F21-35C418F12991}" type="sibTrans" cxnId="{E1C1E2DD-D102-4891-B060-12F5412BFA4D}">
      <dgm:prSet/>
      <dgm:spPr/>
      <dgm:t>
        <a:bodyPr/>
        <a:lstStyle/>
        <a:p>
          <a:endParaRPr lang="en-CA"/>
        </a:p>
      </dgm:t>
    </dgm:pt>
    <dgm:pt modelId="{2AA8F986-DC5F-4897-A61A-65CD3D6F7698}">
      <dgm:prSet phldrT="[Text]" custT="1"/>
      <dgm:spPr/>
      <dgm:t>
        <a:bodyPr/>
        <a:lstStyle/>
        <a:p>
          <a:r>
            <a:rPr lang="en-CA" sz="1600" dirty="0" smtClean="0"/>
            <a:t>Confirming Site Security</a:t>
          </a:r>
          <a:endParaRPr lang="en-CA" sz="1600" dirty="0"/>
        </a:p>
      </dgm:t>
    </dgm:pt>
    <dgm:pt modelId="{835B1123-A906-4771-BDC9-FF2044D4EC7F}" type="parTrans" cxnId="{6BF2CD12-A857-4C23-BEA3-7C34DA5C9CB6}">
      <dgm:prSet/>
      <dgm:spPr/>
      <dgm:t>
        <a:bodyPr/>
        <a:lstStyle/>
        <a:p>
          <a:endParaRPr lang="en-CA"/>
        </a:p>
      </dgm:t>
    </dgm:pt>
    <dgm:pt modelId="{C6857F7E-21D7-466C-8B80-8F1308553FB2}" type="sibTrans" cxnId="{6BF2CD12-A857-4C23-BEA3-7C34DA5C9CB6}">
      <dgm:prSet/>
      <dgm:spPr/>
      <dgm:t>
        <a:bodyPr/>
        <a:lstStyle/>
        <a:p>
          <a:endParaRPr lang="en-CA"/>
        </a:p>
      </dgm:t>
    </dgm:pt>
    <dgm:pt modelId="{CB953DD1-4FC1-4ECD-9D18-C376C5091D7D}">
      <dgm:prSet phldrT="[Text]" custT="1"/>
      <dgm:spPr/>
      <dgm:t>
        <a:bodyPr/>
        <a:lstStyle/>
        <a:p>
          <a:r>
            <a:rPr lang="en-CA" sz="1600" dirty="0" smtClean="0"/>
            <a:t>Planning Iterative Initiatives </a:t>
          </a:r>
          <a:endParaRPr lang="en-CA" sz="1600" dirty="0"/>
        </a:p>
      </dgm:t>
    </dgm:pt>
    <dgm:pt modelId="{E694CED2-2468-46B9-80ED-B2D6E7BD666B}" type="parTrans" cxnId="{C7B0968C-ED86-4C36-B735-BB9FE7D332F0}">
      <dgm:prSet/>
      <dgm:spPr/>
      <dgm:t>
        <a:bodyPr/>
        <a:lstStyle/>
        <a:p>
          <a:endParaRPr lang="en-CA"/>
        </a:p>
      </dgm:t>
    </dgm:pt>
    <dgm:pt modelId="{0B46B879-6461-4190-9ABC-C753D56BA93B}" type="sibTrans" cxnId="{C7B0968C-ED86-4C36-B735-BB9FE7D332F0}">
      <dgm:prSet/>
      <dgm:spPr/>
      <dgm:t>
        <a:bodyPr/>
        <a:lstStyle/>
        <a:p>
          <a:endParaRPr lang="en-CA"/>
        </a:p>
      </dgm:t>
    </dgm:pt>
    <dgm:pt modelId="{9CA14A5B-C84D-4BC1-A362-5B04647E677D}">
      <dgm:prSet phldrT="[Text]" custT="1"/>
      <dgm:spPr/>
      <dgm:t>
        <a:bodyPr/>
        <a:lstStyle/>
        <a:p>
          <a:r>
            <a:rPr lang="en-CA" sz="1600" dirty="0" smtClean="0"/>
            <a:t>Measuring Success</a:t>
          </a:r>
          <a:endParaRPr lang="en-CA" sz="1600" dirty="0"/>
        </a:p>
      </dgm:t>
    </dgm:pt>
    <dgm:pt modelId="{A1EEFBEE-7119-484B-9E52-41B2998BFD61}" type="parTrans" cxnId="{8FA5F28C-5842-4770-8E97-52859DDF3325}">
      <dgm:prSet/>
      <dgm:spPr/>
      <dgm:t>
        <a:bodyPr/>
        <a:lstStyle/>
        <a:p>
          <a:endParaRPr lang="en-CA"/>
        </a:p>
      </dgm:t>
    </dgm:pt>
    <dgm:pt modelId="{84A9B447-9CAD-4D68-9123-A9B376CCFCC8}" type="sibTrans" cxnId="{8FA5F28C-5842-4770-8E97-52859DDF3325}">
      <dgm:prSet/>
      <dgm:spPr/>
      <dgm:t>
        <a:bodyPr/>
        <a:lstStyle/>
        <a:p>
          <a:endParaRPr lang="en-CA"/>
        </a:p>
      </dgm:t>
    </dgm:pt>
    <dgm:pt modelId="{5CE77288-62E5-4BFE-98B0-D346E6D099B5}" type="pres">
      <dgm:prSet presAssocID="{B50C2F40-B922-4039-BFBD-13BB3AA55DD8}" presName="Name0" presStyleCnt="0">
        <dgm:presLayoutVars>
          <dgm:dir/>
          <dgm:animLvl val="lvl"/>
          <dgm:resizeHandles/>
        </dgm:presLayoutVars>
      </dgm:prSet>
      <dgm:spPr/>
    </dgm:pt>
    <dgm:pt modelId="{A0EDF315-ABEB-4312-AFAF-89C136FC26EE}" type="pres">
      <dgm:prSet presAssocID="{82FC21C2-8FA1-4204-A0F7-ECBAF0EAC36D}" presName="linNode" presStyleCnt="0"/>
      <dgm:spPr/>
    </dgm:pt>
    <dgm:pt modelId="{38F37C4D-6057-4DAD-84C5-DD1A151F7722}" type="pres">
      <dgm:prSet presAssocID="{82FC21C2-8FA1-4204-A0F7-ECBAF0EAC36D}" presName="parentShp" presStyleLbl="node1" presStyleIdx="0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6F3F45-F0D8-49B7-B1BA-099F31FC7148}" type="pres">
      <dgm:prSet presAssocID="{82FC21C2-8FA1-4204-A0F7-ECBAF0EAC36D}" presName="childShp" presStyleLbl="bgAccFollowNode1" presStyleIdx="0" presStyleCnt="3" custScaleX="910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B75EEEE-FD57-46D4-B9AC-074FB24890D2}" type="pres">
      <dgm:prSet presAssocID="{1AAD944C-4A17-4683-A565-FB65BAAE228B}" presName="spacing" presStyleCnt="0"/>
      <dgm:spPr/>
    </dgm:pt>
    <dgm:pt modelId="{336AAA22-39EA-40B2-9759-98C74AEB31FB}" type="pres">
      <dgm:prSet presAssocID="{0C47DA77-1A3C-4E04-935F-7D22491EA795}" presName="linNode" presStyleCnt="0"/>
      <dgm:spPr/>
    </dgm:pt>
    <dgm:pt modelId="{972061D7-ADCB-478E-A8AB-4D045A9E504E}" type="pres">
      <dgm:prSet presAssocID="{0C47DA77-1A3C-4E04-935F-7D22491EA795}" presName="parentShp" presStyleLbl="node1" presStyleIdx="1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BAC22AB-E9EC-4CAC-AA74-AFB6076520A8}" type="pres">
      <dgm:prSet presAssocID="{0C47DA77-1A3C-4E04-935F-7D22491EA795}" presName="childShp" presStyleLbl="bgAccFollowNode1" presStyleIdx="1" presStyleCnt="3" custScaleX="83991" custScaleY="7311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4F7EA38-A71B-4AAD-BF3F-3778C007E0BE}" type="pres">
      <dgm:prSet presAssocID="{6E52CCF2-98A7-4090-98FF-3BABF3D38315}" presName="spacing" presStyleCnt="0"/>
      <dgm:spPr/>
    </dgm:pt>
    <dgm:pt modelId="{33A92B39-530F-42C7-9DC8-DFDE9833D9EE}" type="pres">
      <dgm:prSet presAssocID="{3619CAB6-71A4-451E-9ACC-639E6CE8E56E}" presName="linNode" presStyleCnt="0"/>
      <dgm:spPr/>
    </dgm:pt>
    <dgm:pt modelId="{70492A9F-66C9-415F-B774-C3C45D3FCF43}" type="pres">
      <dgm:prSet presAssocID="{3619CAB6-71A4-451E-9ACC-639E6CE8E56E}" presName="parentShp" presStyleLbl="node1" presStyleIdx="2" presStyleCnt="3" custScaleX="6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446C0D8-45E7-43BA-AAF3-E9DB0D802EFC}" type="pres">
      <dgm:prSet presAssocID="{3619CAB6-71A4-451E-9ACC-639E6CE8E56E}" presName="childShp" presStyleLbl="bgAccFollowNode1" presStyleIdx="2" presStyleCnt="3" custScaleX="83991" custScaleY="14688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D8EA0DB2-3E9D-4510-B9A6-D2A72ED7FBCF}" type="presOf" srcId="{9CA14A5B-C84D-4BC1-A362-5B04647E677D}" destId="{1446C0D8-45E7-43BA-AAF3-E9DB0D802EFC}" srcOrd="0" destOrd="6" presId="urn:microsoft.com/office/officeart/2005/8/layout/vList6"/>
    <dgm:cxn modelId="{1C1C450B-CEFE-4546-BE61-407D32284657}" type="presOf" srcId="{F36F2242-0670-4B91-ADEB-1F7A9353E0DC}" destId="{966F3F45-F0D8-49B7-B1BA-099F31FC7148}" srcOrd="0" destOrd="3" presId="urn:microsoft.com/office/officeart/2005/8/layout/vList6"/>
    <dgm:cxn modelId="{1C494BB5-675C-4BA9-B91D-796EA2AF6F13}" type="presOf" srcId="{82FC21C2-8FA1-4204-A0F7-ECBAF0EAC36D}" destId="{38F37C4D-6057-4DAD-84C5-DD1A151F7722}" srcOrd="0" destOrd="0" presId="urn:microsoft.com/office/officeart/2005/8/layout/vList6"/>
    <dgm:cxn modelId="{F027DBB7-2D36-41BB-B673-D7469950DF6B}" type="presOf" srcId="{2AA8F986-DC5F-4897-A61A-65CD3D6F7698}" destId="{1446C0D8-45E7-43BA-AAF3-E9DB0D802EFC}" srcOrd="0" destOrd="4" presId="urn:microsoft.com/office/officeart/2005/8/layout/vList6"/>
    <dgm:cxn modelId="{ED855D13-8211-4F3A-AC09-71080664FFD1}" srcId="{82FC21C2-8FA1-4204-A0F7-ECBAF0EAC36D}" destId="{F80D4181-328A-45C7-BD75-5DF7B58A40BC}" srcOrd="1" destOrd="0" parTransId="{79E69D96-479B-4860-A628-F53C6033C70B}" sibTransId="{70A66BF5-E645-4E5A-87AD-1B52BF8AAD70}"/>
    <dgm:cxn modelId="{EF656FEB-5263-426E-B62D-177E8141BD70}" type="presOf" srcId="{25E77DF3-391C-402C-AEDC-6CD044250C0C}" destId="{1446C0D8-45E7-43BA-AAF3-E9DB0D802EFC}" srcOrd="0" destOrd="3" presId="urn:microsoft.com/office/officeart/2005/8/layout/vList6"/>
    <dgm:cxn modelId="{E9203C26-7B84-41C7-A282-3012D5BE1522}" type="presOf" srcId="{EDF9C83B-E83C-406D-9AB4-E1E02E93B10F}" destId="{ABAC22AB-E9EC-4CAC-AA74-AFB6076520A8}" srcOrd="0" destOrd="2" presId="urn:microsoft.com/office/officeart/2005/8/layout/vList6"/>
    <dgm:cxn modelId="{6BA7325B-48A9-4D2F-B96E-DAECCFB250A3}" srcId="{B50C2F40-B922-4039-BFBD-13BB3AA55DD8}" destId="{3619CAB6-71A4-451E-9ACC-639E6CE8E56E}" srcOrd="2" destOrd="0" parTransId="{38954190-13D6-4A53-A680-9DCDB643DC9B}" sibTransId="{D4255134-5C70-4EDD-A875-BD334B19A62D}"/>
    <dgm:cxn modelId="{5D4460D0-101B-4C90-88B9-4D05B6F3B2FA}" type="presOf" srcId="{CB953DD1-4FC1-4ECD-9D18-C376C5091D7D}" destId="{1446C0D8-45E7-43BA-AAF3-E9DB0D802EFC}" srcOrd="0" destOrd="5" presId="urn:microsoft.com/office/officeart/2005/8/layout/vList6"/>
    <dgm:cxn modelId="{E1C1E2DD-D102-4891-B060-12F5412BFA4D}" srcId="{3619CAB6-71A4-451E-9ACC-639E6CE8E56E}" destId="{25E77DF3-391C-402C-AEDC-6CD044250C0C}" srcOrd="3" destOrd="0" parTransId="{BC94B410-1E74-414D-B3A9-0AD2490FB6D0}" sibTransId="{1DF2503F-A145-4B08-9F21-35C418F12991}"/>
    <dgm:cxn modelId="{9E979B50-3E99-448F-B450-8178F96404AF}" type="presOf" srcId="{627C320C-9738-4169-89E1-46344B05F56B}" destId="{1446C0D8-45E7-43BA-AAF3-E9DB0D802EFC}" srcOrd="0" destOrd="1" presId="urn:microsoft.com/office/officeart/2005/8/layout/vList6"/>
    <dgm:cxn modelId="{A947FCC5-19ED-4126-9DDD-45E1A05E96EE}" srcId="{3619CAB6-71A4-451E-9ACC-639E6CE8E56E}" destId="{91A6864A-CBA1-4CB1-BAEF-C98AE3126FDC}" srcOrd="0" destOrd="0" parTransId="{044FF0C1-348E-4531-8258-7D2D3B421A35}" sibTransId="{F6323DFE-F4E0-4E49-9390-2B26D5BEEAED}"/>
    <dgm:cxn modelId="{5230D491-5174-4A3B-9D3D-6394F2DAC0CF}" srcId="{0C47DA77-1A3C-4E04-935F-7D22491EA795}" destId="{EDF9C83B-E83C-406D-9AB4-E1E02E93B10F}" srcOrd="2" destOrd="0" parTransId="{FCA87D64-8732-4947-BFA3-DEC8F35B797E}" sibTransId="{7FA59AAA-604B-4528-AD77-3B5327CF0124}"/>
    <dgm:cxn modelId="{96B2BC72-FF41-4D7C-8AD2-E34DEB55E665}" type="presOf" srcId="{0C47DA77-1A3C-4E04-935F-7D22491EA795}" destId="{972061D7-ADCB-478E-A8AB-4D045A9E504E}" srcOrd="0" destOrd="0" presId="urn:microsoft.com/office/officeart/2005/8/layout/vList6"/>
    <dgm:cxn modelId="{EF5D2176-482E-4F7D-BD3A-C5DE27C35A02}" type="presOf" srcId="{B50C2F40-B922-4039-BFBD-13BB3AA55DD8}" destId="{5CE77288-62E5-4BFE-98B0-D346E6D099B5}" srcOrd="0" destOrd="0" presId="urn:microsoft.com/office/officeart/2005/8/layout/vList6"/>
    <dgm:cxn modelId="{EDCCB46B-CFE0-4174-8684-16046587BE4F}" srcId="{B50C2F40-B922-4039-BFBD-13BB3AA55DD8}" destId="{0C47DA77-1A3C-4E04-935F-7D22491EA795}" srcOrd="1" destOrd="0" parTransId="{BFE56687-549A-44EF-86AB-EEF80BD5E306}" sibTransId="{6E52CCF2-98A7-4090-98FF-3BABF3D38315}"/>
    <dgm:cxn modelId="{524BD06E-68EA-4C9D-B4B6-65A925DF2EB0}" srcId="{82FC21C2-8FA1-4204-A0F7-ECBAF0EAC36D}" destId="{CA50E654-E7F7-44B1-BF63-F055F4AD1856}" srcOrd="5" destOrd="0" parTransId="{75D93DEF-8F6B-4941-A489-AE8691EC1F22}" sibTransId="{8C851F75-92C2-40B8-BF57-05A5DB30849E}"/>
    <dgm:cxn modelId="{C7B0968C-ED86-4C36-B735-BB9FE7D332F0}" srcId="{3619CAB6-71A4-451E-9ACC-639E6CE8E56E}" destId="{CB953DD1-4FC1-4ECD-9D18-C376C5091D7D}" srcOrd="5" destOrd="0" parTransId="{E694CED2-2468-46B9-80ED-B2D6E7BD666B}" sibTransId="{0B46B879-6461-4190-9ABC-C753D56BA93B}"/>
    <dgm:cxn modelId="{E1971DCF-3A42-4F4A-9349-5A76424F0480}" type="presOf" srcId="{91A6864A-CBA1-4CB1-BAEF-C98AE3126FDC}" destId="{1446C0D8-45E7-43BA-AAF3-E9DB0D802EFC}" srcOrd="0" destOrd="0" presId="urn:microsoft.com/office/officeart/2005/8/layout/vList6"/>
    <dgm:cxn modelId="{1DC490DB-A8C9-4FB3-BD38-414011D956D0}" type="presOf" srcId="{3619CAB6-71A4-451E-9ACC-639E6CE8E56E}" destId="{70492A9F-66C9-415F-B774-C3C45D3FCF43}" srcOrd="0" destOrd="0" presId="urn:microsoft.com/office/officeart/2005/8/layout/vList6"/>
    <dgm:cxn modelId="{39BF1CC6-9C25-4C3C-877B-642D59422F61}" srcId="{82FC21C2-8FA1-4204-A0F7-ECBAF0EAC36D}" destId="{F86DAA88-476B-4E31-8521-6862ED3C754F}" srcOrd="0" destOrd="0" parTransId="{C9964DCA-8F58-4696-9C78-19E0761BD597}" sibTransId="{2DA8BE7C-6B2E-46C3-BC9E-F5790BCF8D6F}"/>
    <dgm:cxn modelId="{DF8DE653-FD48-43B0-B806-31530EF8F513}" srcId="{82FC21C2-8FA1-4204-A0F7-ECBAF0EAC36D}" destId="{27591143-1B13-4A64-861B-D9A4FFC4F9DA}" srcOrd="4" destOrd="0" parTransId="{10969A28-14E2-4EE8-803D-DB06641194C6}" sibTransId="{0022FA67-1C20-409F-A777-54F9F931239A}"/>
    <dgm:cxn modelId="{F94D4BCC-C320-4336-9A54-983DE6F86521}" type="presOf" srcId="{658CA002-E712-4483-8B94-5947331F2B30}" destId="{ABAC22AB-E9EC-4CAC-AA74-AFB6076520A8}" srcOrd="0" destOrd="0" presId="urn:microsoft.com/office/officeart/2005/8/layout/vList6"/>
    <dgm:cxn modelId="{5D387E05-C66E-46B3-88AD-E6291C0A70DF}" srcId="{82FC21C2-8FA1-4204-A0F7-ECBAF0EAC36D}" destId="{21D4F221-65D2-4321-AEB9-06FBEB509CF6}" srcOrd="2" destOrd="0" parTransId="{09EFB589-D5F3-4D2B-99FC-B284852DF374}" sibTransId="{70D5A396-C717-4941-A32E-1A3B9E79DA95}"/>
    <dgm:cxn modelId="{1E40686A-8765-428E-A8FE-D7F10EF17926}" type="presOf" srcId="{CA50E654-E7F7-44B1-BF63-F055F4AD1856}" destId="{966F3F45-F0D8-49B7-B1BA-099F31FC7148}" srcOrd="0" destOrd="5" presId="urn:microsoft.com/office/officeart/2005/8/layout/vList6"/>
    <dgm:cxn modelId="{65C2CFCA-85CA-4C50-B857-2234AEFAC39D}" srcId="{3619CAB6-71A4-451E-9ACC-639E6CE8E56E}" destId="{E2658314-2A12-4B6B-A437-E1564DB33BEB}" srcOrd="2" destOrd="0" parTransId="{103BD2B3-65E6-4E39-AB16-034E1CD5EAE4}" sibTransId="{07CF0B58-616B-48E4-96C4-E7D48AAC2608}"/>
    <dgm:cxn modelId="{2CC9B474-0FF4-4178-B783-298BFA505195}" type="presOf" srcId="{319725E4-8BC7-480E-8E4B-17EA96434D1D}" destId="{ABAC22AB-E9EC-4CAC-AA74-AFB6076520A8}" srcOrd="0" destOrd="1" presId="urn:microsoft.com/office/officeart/2005/8/layout/vList6"/>
    <dgm:cxn modelId="{539BE6A2-32A6-4910-BBEB-91FCF4999D27}" type="presOf" srcId="{E2658314-2A12-4B6B-A437-E1564DB33BEB}" destId="{1446C0D8-45E7-43BA-AAF3-E9DB0D802EFC}" srcOrd="0" destOrd="2" presId="urn:microsoft.com/office/officeart/2005/8/layout/vList6"/>
    <dgm:cxn modelId="{BAA4C480-142A-4266-A2A9-A1329C796AD8}" type="presOf" srcId="{F86DAA88-476B-4E31-8521-6862ED3C754F}" destId="{966F3F45-F0D8-49B7-B1BA-099F31FC7148}" srcOrd="0" destOrd="0" presId="urn:microsoft.com/office/officeart/2005/8/layout/vList6"/>
    <dgm:cxn modelId="{A8E2EDD8-A0CC-4749-BC3D-D66318873DBD}" type="presOf" srcId="{27591143-1B13-4A64-861B-D9A4FFC4F9DA}" destId="{966F3F45-F0D8-49B7-B1BA-099F31FC7148}" srcOrd="0" destOrd="4" presId="urn:microsoft.com/office/officeart/2005/8/layout/vList6"/>
    <dgm:cxn modelId="{8FA5F28C-5842-4770-8E97-52859DDF3325}" srcId="{3619CAB6-71A4-451E-9ACC-639E6CE8E56E}" destId="{9CA14A5B-C84D-4BC1-A362-5B04647E677D}" srcOrd="6" destOrd="0" parTransId="{A1EEFBEE-7119-484B-9E52-41B2998BFD61}" sibTransId="{84A9B447-9CAD-4D68-9123-A9B376CCFCC8}"/>
    <dgm:cxn modelId="{75E861A2-B269-492F-B228-5F4CB967B5BB}" srcId="{82FC21C2-8FA1-4204-A0F7-ECBAF0EAC36D}" destId="{F36F2242-0670-4B91-ADEB-1F7A9353E0DC}" srcOrd="3" destOrd="0" parTransId="{BF96131E-31F3-43B3-8226-CA5982C9FB86}" sibTransId="{6ABACD7B-2BF1-4547-B82F-C2CD649FDF53}"/>
    <dgm:cxn modelId="{815A1BB5-62DC-46AB-8443-2EBEC6D7A246}" type="presOf" srcId="{F80D4181-328A-45C7-BD75-5DF7B58A40BC}" destId="{966F3F45-F0D8-49B7-B1BA-099F31FC7148}" srcOrd="0" destOrd="1" presId="urn:microsoft.com/office/officeart/2005/8/layout/vList6"/>
    <dgm:cxn modelId="{196D23FA-CD5E-4C68-8387-93731A35B339}" type="presOf" srcId="{21D4F221-65D2-4321-AEB9-06FBEB509CF6}" destId="{966F3F45-F0D8-49B7-B1BA-099F31FC7148}" srcOrd="0" destOrd="2" presId="urn:microsoft.com/office/officeart/2005/8/layout/vList6"/>
    <dgm:cxn modelId="{6BF2CD12-A857-4C23-BEA3-7C34DA5C9CB6}" srcId="{3619CAB6-71A4-451E-9ACC-639E6CE8E56E}" destId="{2AA8F986-DC5F-4897-A61A-65CD3D6F7698}" srcOrd="4" destOrd="0" parTransId="{835B1123-A906-4771-BDC9-FF2044D4EC7F}" sibTransId="{C6857F7E-21D7-466C-8B80-8F1308553FB2}"/>
    <dgm:cxn modelId="{E7665CBE-61EA-42CB-B154-81CA75134568}" srcId="{0C47DA77-1A3C-4E04-935F-7D22491EA795}" destId="{658CA002-E712-4483-8B94-5947331F2B30}" srcOrd="0" destOrd="0" parTransId="{7DBF6EE7-C542-4032-9647-B068B5A23D28}" sibTransId="{A71B66FB-B91F-4BC6-9DC3-158A849F70F9}"/>
    <dgm:cxn modelId="{D68E9144-9D9B-42C8-9AC7-1A1D59289619}" srcId="{3619CAB6-71A4-451E-9ACC-639E6CE8E56E}" destId="{627C320C-9738-4169-89E1-46344B05F56B}" srcOrd="1" destOrd="0" parTransId="{51895FC8-2933-4C56-BC3C-2A150EDF27CB}" sibTransId="{72BDD183-32A4-4E17-A961-7D03DD9BBC7C}"/>
    <dgm:cxn modelId="{84A2500F-4537-4894-9BB9-2BD1C07308F7}" srcId="{0C47DA77-1A3C-4E04-935F-7D22491EA795}" destId="{319725E4-8BC7-480E-8E4B-17EA96434D1D}" srcOrd="1" destOrd="0" parTransId="{091D7D99-217E-454E-B597-A791C82112E1}" sibTransId="{33EAC211-A59F-4E98-975C-A45989724933}"/>
    <dgm:cxn modelId="{A87F0FBE-6714-4772-B527-98054CE65733}" srcId="{B50C2F40-B922-4039-BFBD-13BB3AA55DD8}" destId="{82FC21C2-8FA1-4204-A0F7-ECBAF0EAC36D}" srcOrd="0" destOrd="0" parTransId="{53E8329B-72E0-473B-92B1-0AF5F1B3A60B}" sibTransId="{1AAD944C-4A17-4683-A565-FB65BAAE228B}"/>
    <dgm:cxn modelId="{6C0DB672-9AFD-4C27-B177-4074A9DC4972}" type="presParOf" srcId="{5CE77288-62E5-4BFE-98B0-D346E6D099B5}" destId="{A0EDF315-ABEB-4312-AFAF-89C136FC26EE}" srcOrd="0" destOrd="0" presId="urn:microsoft.com/office/officeart/2005/8/layout/vList6"/>
    <dgm:cxn modelId="{266E9A46-EEF2-402D-B1FB-CD2182624BB4}" type="presParOf" srcId="{A0EDF315-ABEB-4312-AFAF-89C136FC26EE}" destId="{38F37C4D-6057-4DAD-84C5-DD1A151F7722}" srcOrd="0" destOrd="0" presId="urn:microsoft.com/office/officeart/2005/8/layout/vList6"/>
    <dgm:cxn modelId="{EB79EBC5-7CF2-4754-BFAB-168529390C1C}" type="presParOf" srcId="{A0EDF315-ABEB-4312-AFAF-89C136FC26EE}" destId="{966F3F45-F0D8-49B7-B1BA-099F31FC7148}" srcOrd="1" destOrd="0" presId="urn:microsoft.com/office/officeart/2005/8/layout/vList6"/>
    <dgm:cxn modelId="{6149D952-5459-4119-B810-5677C1CBAD3F}" type="presParOf" srcId="{5CE77288-62E5-4BFE-98B0-D346E6D099B5}" destId="{3B75EEEE-FD57-46D4-B9AC-074FB24890D2}" srcOrd="1" destOrd="0" presId="urn:microsoft.com/office/officeart/2005/8/layout/vList6"/>
    <dgm:cxn modelId="{3798814C-2E35-45FC-B087-8B18CAD03192}" type="presParOf" srcId="{5CE77288-62E5-4BFE-98B0-D346E6D099B5}" destId="{336AAA22-39EA-40B2-9759-98C74AEB31FB}" srcOrd="2" destOrd="0" presId="urn:microsoft.com/office/officeart/2005/8/layout/vList6"/>
    <dgm:cxn modelId="{DB7987C0-BA06-42C1-A1DC-DE8698D7F4CB}" type="presParOf" srcId="{336AAA22-39EA-40B2-9759-98C74AEB31FB}" destId="{972061D7-ADCB-478E-A8AB-4D045A9E504E}" srcOrd="0" destOrd="0" presId="urn:microsoft.com/office/officeart/2005/8/layout/vList6"/>
    <dgm:cxn modelId="{D9CDEDE9-600E-4F17-AEF7-15478C8B6F03}" type="presParOf" srcId="{336AAA22-39EA-40B2-9759-98C74AEB31FB}" destId="{ABAC22AB-E9EC-4CAC-AA74-AFB6076520A8}" srcOrd="1" destOrd="0" presId="urn:microsoft.com/office/officeart/2005/8/layout/vList6"/>
    <dgm:cxn modelId="{CCEC7E3B-FB06-4491-BB63-10AB4F883E64}" type="presParOf" srcId="{5CE77288-62E5-4BFE-98B0-D346E6D099B5}" destId="{A4F7EA38-A71B-4AAD-BF3F-3778C007E0BE}" srcOrd="3" destOrd="0" presId="urn:microsoft.com/office/officeart/2005/8/layout/vList6"/>
    <dgm:cxn modelId="{A9A3E6D9-29E6-4154-A403-2E0A11B573C0}" type="presParOf" srcId="{5CE77288-62E5-4BFE-98B0-D346E6D099B5}" destId="{33A92B39-530F-42C7-9DC8-DFDE9833D9EE}" srcOrd="4" destOrd="0" presId="urn:microsoft.com/office/officeart/2005/8/layout/vList6"/>
    <dgm:cxn modelId="{1604AF5F-4EC1-45BF-B83C-8AFA65F34A28}" type="presParOf" srcId="{33A92B39-530F-42C7-9DC8-DFDE9833D9EE}" destId="{70492A9F-66C9-415F-B774-C3C45D3FCF43}" srcOrd="0" destOrd="0" presId="urn:microsoft.com/office/officeart/2005/8/layout/vList6"/>
    <dgm:cxn modelId="{6F53290D-CAC6-4ED3-8CDE-D9D20101E457}" type="presParOf" srcId="{33A92B39-530F-42C7-9DC8-DFDE9833D9EE}" destId="{1446C0D8-45E7-43BA-AAF3-E9DB0D802E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81CF96-CC92-49C6-9E30-DE4DCEF0A04A}">
      <dsp:nvSpPr>
        <dsp:cNvPr id="0" name=""/>
        <dsp:cNvSpPr/>
      </dsp:nvSpPr>
      <dsp:spPr>
        <a:xfrm>
          <a:off x="4641" y="0"/>
          <a:ext cx="1628618" cy="475252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1.Define the Project</a:t>
          </a:r>
          <a:endParaRPr lang="en-CA" sz="2400" kern="1200" dirty="0"/>
        </a:p>
      </dsp:txBody>
      <dsp:txXfrm>
        <a:off x="4641" y="0"/>
        <a:ext cx="1628618" cy="1425758"/>
      </dsp:txXfrm>
    </dsp:sp>
    <dsp:sp modelId="{769FB5EE-457D-450B-8FDB-01AC46976062}">
      <dsp:nvSpPr>
        <dsp:cNvPr id="0" name=""/>
        <dsp:cNvSpPr/>
      </dsp:nvSpPr>
      <dsp:spPr>
        <a:xfrm>
          <a:off x="167502" y="1425874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Discover</a:t>
          </a:r>
          <a:endParaRPr lang="en-CA" sz="1600" kern="1200" dirty="0"/>
        </a:p>
      </dsp:txBody>
      <dsp:txXfrm>
        <a:off x="167502" y="1425874"/>
        <a:ext cx="1302894" cy="692342"/>
      </dsp:txXfrm>
    </dsp:sp>
    <dsp:sp modelId="{5ABBBE0F-2D1D-468E-83A4-857DD1AAD317}">
      <dsp:nvSpPr>
        <dsp:cNvPr id="0" name=""/>
        <dsp:cNvSpPr/>
      </dsp:nvSpPr>
      <dsp:spPr>
        <a:xfrm>
          <a:off x="167502" y="2224730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Planning</a:t>
          </a:r>
          <a:endParaRPr lang="en-CA" sz="1500" kern="1200" dirty="0"/>
        </a:p>
      </dsp:txBody>
      <dsp:txXfrm>
        <a:off x="167502" y="2224730"/>
        <a:ext cx="1302894" cy="692342"/>
      </dsp:txXfrm>
    </dsp:sp>
    <dsp:sp modelId="{5915E0D8-D37A-466A-9E23-F7E0858CAC46}">
      <dsp:nvSpPr>
        <dsp:cNvPr id="0" name=""/>
        <dsp:cNvSpPr/>
      </dsp:nvSpPr>
      <dsp:spPr>
        <a:xfrm>
          <a:off x="167502" y="3023587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Clarification</a:t>
          </a:r>
          <a:endParaRPr lang="en-CA" sz="1500" kern="1200" dirty="0"/>
        </a:p>
      </dsp:txBody>
      <dsp:txXfrm>
        <a:off x="167502" y="3023587"/>
        <a:ext cx="1302894" cy="692342"/>
      </dsp:txXfrm>
    </dsp:sp>
    <dsp:sp modelId="{A24073F2-3F20-43D5-80F2-A1744B733479}">
      <dsp:nvSpPr>
        <dsp:cNvPr id="0" name=""/>
        <dsp:cNvSpPr/>
      </dsp:nvSpPr>
      <dsp:spPr>
        <a:xfrm>
          <a:off x="167502" y="3822443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Project Kick Off</a:t>
          </a:r>
          <a:endParaRPr lang="en-CA" sz="1500" kern="1200" dirty="0"/>
        </a:p>
      </dsp:txBody>
      <dsp:txXfrm>
        <a:off x="167502" y="3822443"/>
        <a:ext cx="1302894" cy="692342"/>
      </dsp:txXfrm>
    </dsp:sp>
    <dsp:sp modelId="{7FA4F45C-DC18-420B-89A8-14087626155A}">
      <dsp:nvSpPr>
        <dsp:cNvPr id="0" name=""/>
        <dsp:cNvSpPr/>
      </dsp:nvSpPr>
      <dsp:spPr>
        <a:xfrm>
          <a:off x="1755405" y="0"/>
          <a:ext cx="1628618" cy="475252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2. Develop Site Structure</a:t>
          </a:r>
          <a:endParaRPr lang="en-CA" sz="2400" kern="1200" dirty="0"/>
        </a:p>
      </dsp:txBody>
      <dsp:txXfrm>
        <a:off x="1755405" y="0"/>
        <a:ext cx="1628618" cy="1425758"/>
      </dsp:txXfrm>
    </dsp:sp>
    <dsp:sp modelId="{EB03AA00-68A7-483C-B093-D91FE909511A}">
      <dsp:nvSpPr>
        <dsp:cNvPr id="0" name=""/>
        <dsp:cNvSpPr/>
      </dsp:nvSpPr>
      <dsp:spPr>
        <a:xfrm>
          <a:off x="1918267" y="1425874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Content-View</a:t>
          </a:r>
          <a:endParaRPr lang="en-CA" sz="1500" kern="1200" dirty="0"/>
        </a:p>
      </dsp:txBody>
      <dsp:txXfrm>
        <a:off x="1918267" y="1425874"/>
        <a:ext cx="1302894" cy="692342"/>
      </dsp:txXfrm>
    </dsp:sp>
    <dsp:sp modelId="{5C982CDB-17F9-4071-A3F6-04761F09443B}">
      <dsp:nvSpPr>
        <dsp:cNvPr id="0" name=""/>
        <dsp:cNvSpPr/>
      </dsp:nvSpPr>
      <dsp:spPr>
        <a:xfrm>
          <a:off x="1918267" y="2224730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Site-View</a:t>
          </a:r>
          <a:endParaRPr lang="en-CA" sz="1500" kern="1200" dirty="0"/>
        </a:p>
      </dsp:txBody>
      <dsp:txXfrm>
        <a:off x="1918267" y="2224730"/>
        <a:ext cx="1302894" cy="692342"/>
      </dsp:txXfrm>
    </dsp:sp>
    <dsp:sp modelId="{743D8890-72C5-4E36-AB4B-C26590A34849}">
      <dsp:nvSpPr>
        <dsp:cNvPr id="0" name=""/>
        <dsp:cNvSpPr/>
      </dsp:nvSpPr>
      <dsp:spPr>
        <a:xfrm>
          <a:off x="1918267" y="3023587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Page-View</a:t>
          </a:r>
          <a:endParaRPr lang="en-CA" sz="1500" kern="1200" dirty="0"/>
        </a:p>
      </dsp:txBody>
      <dsp:txXfrm>
        <a:off x="1918267" y="3023587"/>
        <a:ext cx="1302894" cy="692342"/>
      </dsp:txXfrm>
    </dsp:sp>
    <dsp:sp modelId="{CC42DDA4-56D9-468F-92F1-6C641704DF97}">
      <dsp:nvSpPr>
        <dsp:cNvPr id="0" name=""/>
        <dsp:cNvSpPr/>
      </dsp:nvSpPr>
      <dsp:spPr>
        <a:xfrm>
          <a:off x="1918267" y="3822443"/>
          <a:ext cx="1302894" cy="6923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User-View</a:t>
          </a:r>
          <a:endParaRPr lang="en-CA" sz="1500" kern="1200" dirty="0"/>
        </a:p>
      </dsp:txBody>
      <dsp:txXfrm>
        <a:off x="1918267" y="3822443"/>
        <a:ext cx="1302894" cy="692342"/>
      </dsp:txXfrm>
    </dsp:sp>
    <dsp:sp modelId="{FE0D4D2D-191D-49B3-B778-309367586D3A}">
      <dsp:nvSpPr>
        <dsp:cNvPr id="0" name=""/>
        <dsp:cNvSpPr/>
      </dsp:nvSpPr>
      <dsp:spPr>
        <a:xfrm>
          <a:off x="3506170" y="0"/>
          <a:ext cx="1628618" cy="475252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3. Design Visual Interface</a:t>
          </a:r>
          <a:endParaRPr lang="en-CA" sz="2400" kern="1200" dirty="0"/>
        </a:p>
      </dsp:txBody>
      <dsp:txXfrm>
        <a:off x="3506170" y="0"/>
        <a:ext cx="1628618" cy="1425758"/>
      </dsp:txXfrm>
    </dsp:sp>
    <dsp:sp modelId="{426CDAC1-610E-4C28-9AD4-76488B639F69}">
      <dsp:nvSpPr>
        <dsp:cNvPr id="0" name=""/>
        <dsp:cNvSpPr/>
      </dsp:nvSpPr>
      <dsp:spPr>
        <a:xfrm>
          <a:off x="3669032" y="1426164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Creating</a:t>
          </a:r>
          <a:endParaRPr lang="en-CA" sz="1500" kern="1200" dirty="0"/>
        </a:p>
      </dsp:txBody>
      <dsp:txXfrm>
        <a:off x="3669032" y="1426164"/>
        <a:ext cx="1302894" cy="933681"/>
      </dsp:txXfrm>
    </dsp:sp>
    <dsp:sp modelId="{30E1E87D-47F8-401A-98A0-E366A4DD0FF9}">
      <dsp:nvSpPr>
        <dsp:cNvPr id="0" name=""/>
        <dsp:cNvSpPr/>
      </dsp:nvSpPr>
      <dsp:spPr>
        <a:xfrm>
          <a:off x="3669032" y="2503489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Confirming</a:t>
          </a:r>
          <a:endParaRPr lang="en-CA" sz="1500" kern="1200" dirty="0"/>
        </a:p>
      </dsp:txBody>
      <dsp:txXfrm>
        <a:off x="3669032" y="2503489"/>
        <a:ext cx="1302894" cy="933681"/>
      </dsp:txXfrm>
    </dsp:sp>
    <dsp:sp modelId="{EA9C89CF-9FFC-4EAD-8938-2BDA48C22675}">
      <dsp:nvSpPr>
        <dsp:cNvPr id="0" name=""/>
        <dsp:cNvSpPr/>
      </dsp:nvSpPr>
      <dsp:spPr>
        <a:xfrm>
          <a:off x="3669032" y="3580814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Handing Off</a:t>
          </a:r>
          <a:endParaRPr lang="en-CA" sz="1500" kern="1200" dirty="0"/>
        </a:p>
      </dsp:txBody>
      <dsp:txXfrm>
        <a:off x="3669032" y="3580814"/>
        <a:ext cx="1302894" cy="933681"/>
      </dsp:txXfrm>
    </dsp:sp>
    <dsp:sp modelId="{F5B1B42B-BEF3-4D5A-B3F9-65A43F5EAC69}">
      <dsp:nvSpPr>
        <dsp:cNvPr id="0" name=""/>
        <dsp:cNvSpPr/>
      </dsp:nvSpPr>
      <dsp:spPr>
        <a:xfrm>
          <a:off x="5256935" y="0"/>
          <a:ext cx="1628618" cy="475252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4. Build and Integrate</a:t>
          </a:r>
          <a:endParaRPr lang="en-CA" sz="2400" kern="1200" dirty="0"/>
        </a:p>
      </dsp:txBody>
      <dsp:txXfrm>
        <a:off x="5256935" y="0"/>
        <a:ext cx="1628618" cy="1425758"/>
      </dsp:txXfrm>
    </dsp:sp>
    <dsp:sp modelId="{0EFA16B5-BBCE-45F9-A24D-046552F80EB5}">
      <dsp:nvSpPr>
        <dsp:cNvPr id="0" name=""/>
        <dsp:cNvSpPr/>
      </dsp:nvSpPr>
      <dsp:spPr>
        <a:xfrm>
          <a:off x="5419797" y="1426164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Planning</a:t>
          </a:r>
          <a:endParaRPr lang="en-CA" sz="1500" kern="1200" dirty="0"/>
        </a:p>
      </dsp:txBody>
      <dsp:txXfrm>
        <a:off x="5419797" y="1426164"/>
        <a:ext cx="1302894" cy="933681"/>
      </dsp:txXfrm>
    </dsp:sp>
    <dsp:sp modelId="{406F5E09-CCB2-41CD-ABDB-37661B0AA68B}">
      <dsp:nvSpPr>
        <dsp:cNvPr id="0" name=""/>
        <dsp:cNvSpPr/>
      </dsp:nvSpPr>
      <dsp:spPr>
        <a:xfrm>
          <a:off x="5419797" y="2503489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Building &amp; Integration</a:t>
          </a:r>
          <a:endParaRPr lang="en-CA" sz="1500" kern="1200" dirty="0"/>
        </a:p>
      </dsp:txBody>
      <dsp:txXfrm>
        <a:off x="5419797" y="2503489"/>
        <a:ext cx="1302894" cy="933681"/>
      </dsp:txXfrm>
    </dsp:sp>
    <dsp:sp modelId="{C80C7DB8-C1DD-487A-9C6B-6EF346759C9B}">
      <dsp:nvSpPr>
        <dsp:cNvPr id="0" name=""/>
        <dsp:cNvSpPr/>
      </dsp:nvSpPr>
      <dsp:spPr>
        <a:xfrm>
          <a:off x="5419797" y="3580814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Testing</a:t>
          </a:r>
          <a:endParaRPr lang="en-CA" sz="1500" kern="1200" dirty="0"/>
        </a:p>
      </dsp:txBody>
      <dsp:txXfrm>
        <a:off x="5419797" y="3580814"/>
        <a:ext cx="1302894" cy="933681"/>
      </dsp:txXfrm>
    </dsp:sp>
    <dsp:sp modelId="{59EBA29D-6431-4A27-AF64-801487E7BC07}">
      <dsp:nvSpPr>
        <dsp:cNvPr id="0" name=""/>
        <dsp:cNvSpPr/>
      </dsp:nvSpPr>
      <dsp:spPr>
        <a:xfrm>
          <a:off x="7007700" y="0"/>
          <a:ext cx="1628618" cy="475252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5. Launch &amp; Beyond</a:t>
          </a:r>
          <a:endParaRPr lang="en-CA" sz="2400" kern="1200" dirty="0"/>
        </a:p>
      </dsp:txBody>
      <dsp:txXfrm>
        <a:off x="7007700" y="0"/>
        <a:ext cx="1628618" cy="1425758"/>
      </dsp:txXfrm>
    </dsp:sp>
    <dsp:sp modelId="{C6FBDFEF-64B3-415B-8F9D-5C5233AC044C}">
      <dsp:nvSpPr>
        <dsp:cNvPr id="0" name=""/>
        <dsp:cNvSpPr/>
      </dsp:nvSpPr>
      <dsp:spPr>
        <a:xfrm>
          <a:off x="7170562" y="1426164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Delivery</a:t>
          </a:r>
          <a:endParaRPr lang="en-CA" sz="1500" kern="1200" dirty="0"/>
        </a:p>
      </dsp:txBody>
      <dsp:txXfrm>
        <a:off x="7170562" y="1426164"/>
        <a:ext cx="1302894" cy="933681"/>
      </dsp:txXfrm>
    </dsp:sp>
    <dsp:sp modelId="{0EB3DE48-AA47-4E77-AE7E-390B83519281}">
      <dsp:nvSpPr>
        <dsp:cNvPr id="0" name=""/>
        <dsp:cNvSpPr/>
      </dsp:nvSpPr>
      <dsp:spPr>
        <a:xfrm>
          <a:off x="7170562" y="2503489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Launch</a:t>
          </a:r>
          <a:endParaRPr lang="en-CA" sz="1500" kern="1200" dirty="0"/>
        </a:p>
      </dsp:txBody>
      <dsp:txXfrm>
        <a:off x="7170562" y="2503489"/>
        <a:ext cx="1302894" cy="933681"/>
      </dsp:txXfrm>
    </dsp:sp>
    <dsp:sp modelId="{49332F14-BBE1-4F41-9E20-C882DF4B0B3A}">
      <dsp:nvSpPr>
        <dsp:cNvPr id="0" name=""/>
        <dsp:cNvSpPr/>
      </dsp:nvSpPr>
      <dsp:spPr>
        <a:xfrm>
          <a:off x="7170562" y="3580814"/>
          <a:ext cx="1302894" cy="9336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Maintenance</a:t>
          </a:r>
          <a:endParaRPr lang="en-CA" sz="1500" kern="1200" dirty="0"/>
        </a:p>
      </dsp:txBody>
      <dsp:txXfrm>
        <a:off x="7170562" y="3580814"/>
        <a:ext cx="1302894" cy="9336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6F3F45-F0D8-49B7-B1BA-099F31FC7148}">
      <dsp:nvSpPr>
        <dsp:cNvPr id="0" name=""/>
        <dsp:cNvSpPr/>
      </dsp:nvSpPr>
      <dsp:spPr>
        <a:xfrm>
          <a:off x="3166646" y="732"/>
          <a:ext cx="4285676" cy="13305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Gathering Information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Understanding Your Audience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Analyzing Your Industry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Developing Functional Requirements</a:t>
          </a:r>
          <a:endParaRPr lang="en-CA" sz="1600" kern="1200" dirty="0"/>
        </a:p>
      </dsp:txBody>
      <dsp:txXfrm>
        <a:off x="3166646" y="732"/>
        <a:ext cx="4285676" cy="1330523"/>
      </dsp:txXfrm>
    </dsp:sp>
    <dsp:sp modelId="{38F37C4D-6057-4DAD-84C5-DD1A151F7722}">
      <dsp:nvSpPr>
        <dsp:cNvPr id="0" name=""/>
        <dsp:cNvSpPr/>
      </dsp:nvSpPr>
      <dsp:spPr>
        <a:xfrm>
          <a:off x="1051914" y="732"/>
          <a:ext cx="2114731" cy="13305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Discovery</a:t>
          </a:r>
          <a:endParaRPr lang="en-CA" sz="2400" kern="1200" dirty="0"/>
        </a:p>
      </dsp:txBody>
      <dsp:txXfrm>
        <a:off x="1051914" y="732"/>
        <a:ext cx="2114731" cy="1330523"/>
      </dsp:txXfrm>
    </dsp:sp>
    <dsp:sp modelId="{ABAC22AB-E9EC-4CAC-AA74-AFB6076520A8}">
      <dsp:nvSpPr>
        <dsp:cNvPr id="0" name=""/>
        <dsp:cNvSpPr/>
      </dsp:nvSpPr>
      <dsp:spPr>
        <a:xfrm>
          <a:off x="3168765" y="1464308"/>
          <a:ext cx="4277310" cy="164338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a Project Plan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Setting the Budget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Schedules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Assigning your project team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Setting Up Staging Areas</a:t>
          </a:r>
          <a:endParaRPr lang="en-CA" sz="1600" kern="1200" dirty="0"/>
        </a:p>
      </dsp:txBody>
      <dsp:txXfrm>
        <a:off x="3168765" y="1464308"/>
        <a:ext cx="4277310" cy="1643382"/>
      </dsp:txXfrm>
    </dsp:sp>
    <dsp:sp modelId="{972061D7-ADCB-478E-A8AB-4D045A9E504E}">
      <dsp:nvSpPr>
        <dsp:cNvPr id="0" name=""/>
        <dsp:cNvSpPr/>
      </dsp:nvSpPr>
      <dsp:spPr>
        <a:xfrm>
          <a:off x="1058162" y="1620738"/>
          <a:ext cx="2110603" cy="13305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Planning</a:t>
          </a:r>
          <a:endParaRPr lang="en-CA" sz="2400" kern="1200" dirty="0"/>
        </a:p>
      </dsp:txBody>
      <dsp:txXfrm>
        <a:off x="1058162" y="1620738"/>
        <a:ext cx="2110603" cy="1330523"/>
      </dsp:txXfrm>
    </dsp:sp>
    <dsp:sp modelId="{1446C0D8-45E7-43BA-AAF3-E9DB0D802EFC}">
      <dsp:nvSpPr>
        <dsp:cNvPr id="0" name=""/>
        <dsp:cNvSpPr/>
      </dsp:nvSpPr>
      <dsp:spPr>
        <a:xfrm>
          <a:off x="3166646" y="3240743"/>
          <a:ext cx="4285676" cy="13305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Determining Overall Goals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Preparing a Communication Brief</a:t>
          </a:r>
          <a:endParaRPr lang="en-CA" sz="1600" kern="1200" dirty="0"/>
        </a:p>
      </dsp:txBody>
      <dsp:txXfrm>
        <a:off x="3166646" y="3240743"/>
        <a:ext cx="4285676" cy="1330523"/>
      </dsp:txXfrm>
    </dsp:sp>
    <dsp:sp modelId="{70492A9F-66C9-415F-B774-C3C45D3FCF43}">
      <dsp:nvSpPr>
        <dsp:cNvPr id="0" name=""/>
        <dsp:cNvSpPr/>
      </dsp:nvSpPr>
      <dsp:spPr>
        <a:xfrm>
          <a:off x="1051914" y="3240743"/>
          <a:ext cx="2114731" cy="13305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Clarification</a:t>
          </a:r>
          <a:endParaRPr lang="en-CA" sz="2400" kern="1200" dirty="0"/>
        </a:p>
      </dsp:txBody>
      <dsp:txXfrm>
        <a:off x="1051914" y="3240743"/>
        <a:ext cx="2114731" cy="133052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6F3F45-F0D8-49B7-B1BA-099F31FC7148}">
      <dsp:nvSpPr>
        <dsp:cNvPr id="0" name=""/>
        <dsp:cNvSpPr/>
      </dsp:nvSpPr>
      <dsp:spPr>
        <a:xfrm>
          <a:off x="3166646" y="428"/>
          <a:ext cx="4285676" cy="10079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Addressing Content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Auditing Existing Content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Outlining Content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a Current Delivery Plan</a:t>
          </a:r>
          <a:endParaRPr lang="en-CA" sz="1600" kern="1200" dirty="0"/>
        </a:p>
      </dsp:txBody>
      <dsp:txXfrm>
        <a:off x="3166646" y="428"/>
        <a:ext cx="4285676" cy="1007938"/>
      </dsp:txXfrm>
    </dsp:sp>
    <dsp:sp modelId="{38F37C4D-6057-4DAD-84C5-DD1A151F7722}">
      <dsp:nvSpPr>
        <dsp:cNvPr id="0" name=""/>
        <dsp:cNvSpPr/>
      </dsp:nvSpPr>
      <dsp:spPr>
        <a:xfrm>
          <a:off x="1051914" y="428"/>
          <a:ext cx="2114731" cy="10079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Content-View</a:t>
          </a:r>
          <a:endParaRPr lang="en-CA" sz="2400" kern="1200" dirty="0"/>
        </a:p>
      </dsp:txBody>
      <dsp:txXfrm>
        <a:off x="1051914" y="428"/>
        <a:ext cx="2114731" cy="1007938"/>
      </dsp:txXfrm>
    </dsp:sp>
    <dsp:sp modelId="{ABAC22AB-E9EC-4CAC-AA74-AFB6076520A8}">
      <dsp:nvSpPr>
        <dsp:cNvPr id="0" name=""/>
        <dsp:cNvSpPr/>
      </dsp:nvSpPr>
      <dsp:spPr>
        <a:xfrm>
          <a:off x="3168765" y="1109161"/>
          <a:ext cx="4277310" cy="12449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err="1" smtClean="0"/>
            <a:t>Sitemapping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Addressing Existing Site Organization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Setting Naming Conventions</a:t>
          </a:r>
          <a:endParaRPr lang="en-CA" sz="1600" kern="1200" dirty="0"/>
        </a:p>
      </dsp:txBody>
      <dsp:txXfrm>
        <a:off x="3168765" y="1109161"/>
        <a:ext cx="4277310" cy="1244945"/>
      </dsp:txXfrm>
    </dsp:sp>
    <dsp:sp modelId="{972061D7-ADCB-478E-A8AB-4D045A9E504E}">
      <dsp:nvSpPr>
        <dsp:cNvPr id="0" name=""/>
        <dsp:cNvSpPr/>
      </dsp:nvSpPr>
      <dsp:spPr>
        <a:xfrm>
          <a:off x="1058162" y="1227664"/>
          <a:ext cx="2110603" cy="10079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Site-View</a:t>
          </a:r>
          <a:endParaRPr lang="en-CA" sz="2400" kern="1200" dirty="0"/>
        </a:p>
      </dsp:txBody>
      <dsp:txXfrm>
        <a:off x="1058162" y="1227664"/>
        <a:ext cx="2110603" cy="1007938"/>
      </dsp:txXfrm>
    </dsp:sp>
    <dsp:sp modelId="{1446C0D8-45E7-43BA-AAF3-E9DB0D802EFC}">
      <dsp:nvSpPr>
        <dsp:cNvPr id="0" name=""/>
        <dsp:cNvSpPr/>
      </dsp:nvSpPr>
      <dsp:spPr>
        <a:xfrm>
          <a:off x="3166646" y="2454900"/>
          <a:ext cx="4285676" cy="10079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err="1" smtClean="0"/>
            <a:t>Wireframing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Addressing Navigation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Naming &amp; Labelling</a:t>
          </a:r>
          <a:endParaRPr lang="en-CA" sz="1600" kern="1200" dirty="0"/>
        </a:p>
      </dsp:txBody>
      <dsp:txXfrm>
        <a:off x="3166646" y="2454900"/>
        <a:ext cx="4285676" cy="1007938"/>
      </dsp:txXfrm>
    </dsp:sp>
    <dsp:sp modelId="{70492A9F-66C9-415F-B774-C3C45D3FCF43}">
      <dsp:nvSpPr>
        <dsp:cNvPr id="0" name=""/>
        <dsp:cNvSpPr/>
      </dsp:nvSpPr>
      <dsp:spPr>
        <a:xfrm>
          <a:off x="1051914" y="2454900"/>
          <a:ext cx="2114731" cy="10079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Clarification</a:t>
          </a:r>
          <a:endParaRPr lang="en-CA" sz="2400" kern="1200" dirty="0"/>
        </a:p>
      </dsp:txBody>
      <dsp:txXfrm>
        <a:off x="1051914" y="2454900"/>
        <a:ext cx="2114731" cy="1007938"/>
      </dsp:txXfrm>
    </dsp:sp>
    <dsp:sp modelId="{BF007D1A-B2E1-4D27-847E-93974ABA4A31}">
      <dsp:nvSpPr>
        <dsp:cNvPr id="0" name=""/>
        <dsp:cNvSpPr/>
      </dsp:nvSpPr>
      <dsp:spPr>
        <a:xfrm>
          <a:off x="3166646" y="3563632"/>
          <a:ext cx="4285676" cy="10079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Defining Key User Paths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Developing HTML </a:t>
          </a:r>
          <a:r>
            <a:rPr lang="en-CA" sz="1600" kern="1200" dirty="0" err="1" smtClean="0"/>
            <a:t>Protosite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User Scenarios</a:t>
          </a:r>
          <a:endParaRPr lang="en-CA" sz="1600" kern="1200" dirty="0"/>
        </a:p>
      </dsp:txBody>
      <dsp:txXfrm>
        <a:off x="3166646" y="3563632"/>
        <a:ext cx="4285676" cy="1007938"/>
      </dsp:txXfrm>
    </dsp:sp>
    <dsp:sp modelId="{B575D090-93D9-4646-9388-ABA1890EAD64}">
      <dsp:nvSpPr>
        <dsp:cNvPr id="0" name=""/>
        <dsp:cNvSpPr/>
      </dsp:nvSpPr>
      <dsp:spPr>
        <a:xfrm>
          <a:off x="1051914" y="3563632"/>
          <a:ext cx="2114731" cy="10079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User-View</a:t>
          </a:r>
          <a:endParaRPr lang="en-CA" sz="2400" kern="1200" dirty="0"/>
        </a:p>
      </dsp:txBody>
      <dsp:txXfrm>
        <a:off x="1051914" y="3563632"/>
        <a:ext cx="2114731" cy="100793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6F3F45-F0D8-49B7-B1BA-099F31FC7148}">
      <dsp:nvSpPr>
        <dsp:cNvPr id="0" name=""/>
        <dsp:cNvSpPr/>
      </dsp:nvSpPr>
      <dsp:spPr>
        <a:xfrm>
          <a:off x="3166646" y="732"/>
          <a:ext cx="4285676" cy="13305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Reviewing Site Goals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Developing Concepts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Presenting Designs and Gathering Feedback</a:t>
          </a:r>
          <a:endParaRPr lang="en-CA" sz="1600" kern="1200" dirty="0"/>
        </a:p>
      </dsp:txBody>
      <dsp:txXfrm>
        <a:off x="3166646" y="732"/>
        <a:ext cx="4285676" cy="1330523"/>
      </dsp:txXfrm>
    </dsp:sp>
    <dsp:sp modelId="{38F37C4D-6057-4DAD-84C5-DD1A151F7722}">
      <dsp:nvSpPr>
        <dsp:cNvPr id="0" name=""/>
        <dsp:cNvSpPr/>
      </dsp:nvSpPr>
      <dsp:spPr>
        <a:xfrm>
          <a:off x="1051914" y="732"/>
          <a:ext cx="2114731" cy="13305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Creating</a:t>
          </a:r>
          <a:endParaRPr lang="en-CA" sz="2600" kern="1200" dirty="0"/>
        </a:p>
      </dsp:txBody>
      <dsp:txXfrm>
        <a:off x="1051914" y="732"/>
        <a:ext cx="2114731" cy="1330523"/>
      </dsp:txXfrm>
    </dsp:sp>
    <dsp:sp modelId="{ABAC22AB-E9EC-4CAC-AA74-AFB6076520A8}">
      <dsp:nvSpPr>
        <dsp:cNvPr id="0" name=""/>
        <dsp:cNvSpPr/>
      </dsp:nvSpPr>
      <dsp:spPr>
        <a:xfrm>
          <a:off x="3167706" y="1464308"/>
          <a:ext cx="4281491" cy="164338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Confirming Flow and Functionality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Testing Functionality</a:t>
          </a:r>
          <a:endParaRPr lang="en-CA" sz="1600" kern="1200" dirty="0"/>
        </a:p>
      </dsp:txBody>
      <dsp:txXfrm>
        <a:off x="3167706" y="1464308"/>
        <a:ext cx="4281491" cy="1643382"/>
      </dsp:txXfrm>
    </dsp:sp>
    <dsp:sp modelId="{972061D7-ADCB-478E-A8AB-4D045A9E504E}">
      <dsp:nvSpPr>
        <dsp:cNvPr id="0" name=""/>
        <dsp:cNvSpPr/>
      </dsp:nvSpPr>
      <dsp:spPr>
        <a:xfrm>
          <a:off x="1055039" y="1620738"/>
          <a:ext cx="2112666" cy="13305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Confirming</a:t>
          </a:r>
          <a:endParaRPr lang="en-CA" sz="2600" kern="1200" dirty="0"/>
        </a:p>
      </dsp:txBody>
      <dsp:txXfrm>
        <a:off x="1055039" y="1620738"/>
        <a:ext cx="2112666" cy="1330523"/>
      </dsp:txXfrm>
    </dsp:sp>
    <dsp:sp modelId="{1446C0D8-45E7-43BA-AAF3-E9DB0D802EFC}">
      <dsp:nvSpPr>
        <dsp:cNvPr id="0" name=""/>
        <dsp:cNvSpPr/>
      </dsp:nvSpPr>
      <dsp:spPr>
        <a:xfrm>
          <a:off x="3166646" y="3240743"/>
          <a:ext cx="4285676" cy="13305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Graphic Templates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a Design Style Guide</a:t>
          </a:r>
          <a:endParaRPr lang="en-CA" sz="1600" kern="1200" dirty="0"/>
        </a:p>
      </dsp:txBody>
      <dsp:txXfrm>
        <a:off x="3166646" y="3240743"/>
        <a:ext cx="4285676" cy="1330523"/>
      </dsp:txXfrm>
    </dsp:sp>
    <dsp:sp modelId="{70492A9F-66C9-415F-B774-C3C45D3FCF43}">
      <dsp:nvSpPr>
        <dsp:cNvPr id="0" name=""/>
        <dsp:cNvSpPr/>
      </dsp:nvSpPr>
      <dsp:spPr>
        <a:xfrm>
          <a:off x="1051914" y="3240743"/>
          <a:ext cx="2114731" cy="13305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Handing Off</a:t>
          </a:r>
          <a:endParaRPr lang="en-CA" sz="2600" kern="1200" dirty="0"/>
        </a:p>
      </dsp:txBody>
      <dsp:txXfrm>
        <a:off x="1051914" y="3240743"/>
        <a:ext cx="2114731" cy="133052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6F3F45-F0D8-49B7-B1BA-099F31FC7148}">
      <dsp:nvSpPr>
        <dsp:cNvPr id="0" name=""/>
        <dsp:cNvSpPr/>
      </dsp:nvSpPr>
      <dsp:spPr>
        <a:xfrm>
          <a:off x="3074817" y="27"/>
          <a:ext cx="4285676" cy="9731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Assessing Project Status 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Establishing Guidelines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Setting File Structure</a:t>
          </a:r>
          <a:endParaRPr lang="en-CA" sz="1600" kern="1200" dirty="0"/>
        </a:p>
      </dsp:txBody>
      <dsp:txXfrm>
        <a:off x="3074817" y="27"/>
        <a:ext cx="4285676" cy="973137"/>
      </dsp:txXfrm>
    </dsp:sp>
    <dsp:sp modelId="{38F37C4D-6057-4DAD-84C5-DD1A151F7722}">
      <dsp:nvSpPr>
        <dsp:cNvPr id="0" name=""/>
        <dsp:cNvSpPr/>
      </dsp:nvSpPr>
      <dsp:spPr>
        <a:xfrm>
          <a:off x="1143743" y="33206"/>
          <a:ext cx="1931074" cy="90677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Planning</a:t>
          </a:r>
          <a:endParaRPr lang="en-CA" sz="2600" kern="1200" dirty="0"/>
        </a:p>
      </dsp:txBody>
      <dsp:txXfrm>
        <a:off x="1143743" y="33206"/>
        <a:ext cx="1931074" cy="906778"/>
      </dsp:txXfrm>
    </dsp:sp>
    <dsp:sp modelId="{ABAC22AB-E9EC-4CAC-AA74-AFB6076520A8}">
      <dsp:nvSpPr>
        <dsp:cNvPr id="0" name=""/>
        <dsp:cNvSpPr/>
      </dsp:nvSpPr>
      <dsp:spPr>
        <a:xfrm>
          <a:off x="3167706" y="1108672"/>
          <a:ext cx="4281491" cy="1972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Slicing and Optimizing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HTML Templates &amp; Pages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Implementing Light Scripting 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&amp; Populating Pages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Integrating Backend Document</a:t>
          </a:r>
          <a:endParaRPr lang="en-CA" sz="1600" kern="1200" dirty="0"/>
        </a:p>
      </dsp:txBody>
      <dsp:txXfrm>
        <a:off x="3167706" y="1108672"/>
        <a:ext cx="4281491" cy="1972712"/>
      </dsp:txXfrm>
    </dsp:sp>
    <dsp:sp modelId="{972061D7-ADCB-478E-A8AB-4D045A9E504E}">
      <dsp:nvSpPr>
        <dsp:cNvPr id="0" name=""/>
        <dsp:cNvSpPr/>
      </dsp:nvSpPr>
      <dsp:spPr>
        <a:xfrm>
          <a:off x="1055039" y="1417488"/>
          <a:ext cx="2112666" cy="1355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Building &amp; Integration</a:t>
          </a:r>
          <a:endParaRPr lang="en-CA" sz="2600" kern="1200" dirty="0"/>
        </a:p>
      </dsp:txBody>
      <dsp:txXfrm>
        <a:off x="1055039" y="1417488"/>
        <a:ext cx="2112666" cy="1355080"/>
      </dsp:txXfrm>
    </dsp:sp>
    <dsp:sp modelId="{6D501236-90C6-4198-91DA-2CAE9D3A1598}">
      <dsp:nvSpPr>
        <dsp:cNvPr id="0" name=""/>
        <dsp:cNvSpPr/>
      </dsp:nvSpPr>
      <dsp:spPr>
        <a:xfrm>
          <a:off x="2950052" y="3134625"/>
          <a:ext cx="4514219" cy="13550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a QA Plan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Conducting QA Testing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Prioritizing &amp; Fixing Bugs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Conducting a Final Check</a:t>
          </a:r>
          <a:endParaRPr lang="en-CA" sz="1600" kern="1200" dirty="0"/>
        </a:p>
      </dsp:txBody>
      <dsp:txXfrm>
        <a:off x="2950052" y="3134625"/>
        <a:ext cx="4514219" cy="1355080"/>
      </dsp:txXfrm>
    </dsp:sp>
    <dsp:sp modelId="{C55D038A-74BB-4854-88DB-042E5FBAC448}">
      <dsp:nvSpPr>
        <dsp:cNvPr id="0" name=""/>
        <dsp:cNvSpPr/>
      </dsp:nvSpPr>
      <dsp:spPr>
        <a:xfrm>
          <a:off x="1093559" y="3255105"/>
          <a:ext cx="1922400" cy="11141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kern="1200" dirty="0" smtClean="0"/>
            <a:t>Testing</a:t>
          </a:r>
          <a:endParaRPr lang="en-CA" sz="2800" kern="1200" dirty="0"/>
        </a:p>
      </dsp:txBody>
      <dsp:txXfrm>
        <a:off x="1093559" y="3255105"/>
        <a:ext cx="1922400" cy="111411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6F3F45-F0D8-49B7-B1BA-099F31FC7148}">
      <dsp:nvSpPr>
        <dsp:cNvPr id="0" name=""/>
        <dsp:cNvSpPr/>
      </dsp:nvSpPr>
      <dsp:spPr>
        <a:xfrm>
          <a:off x="2986118" y="872"/>
          <a:ext cx="4646732" cy="12456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Handing Off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Completing on the Production Style Guide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Creating the Handoff Packet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Tracking Documentation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Conducting a </a:t>
          </a:r>
          <a:r>
            <a:rPr lang="en-CA" sz="1600" kern="1200" dirty="0" err="1" smtClean="0"/>
            <a:t>Postlaunch</a:t>
          </a:r>
          <a:r>
            <a:rPr lang="en-CA" sz="1600" kern="1200" dirty="0" smtClean="0"/>
            <a:t> Meeting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Scheduling Maintenance Training</a:t>
          </a:r>
          <a:endParaRPr lang="en-CA" sz="1600" kern="1200" dirty="0"/>
        </a:p>
      </dsp:txBody>
      <dsp:txXfrm>
        <a:off x="2986118" y="872"/>
        <a:ext cx="4646732" cy="1245691"/>
      </dsp:txXfrm>
    </dsp:sp>
    <dsp:sp modelId="{38F37C4D-6057-4DAD-84C5-DD1A151F7722}">
      <dsp:nvSpPr>
        <dsp:cNvPr id="0" name=""/>
        <dsp:cNvSpPr/>
      </dsp:nvSpPr>
      <dsp:spPr>
        <a:xfrm>
          <a:off x="871386" y="872"/>
          <a:ext cx="2114731" cy="124569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/>
            <a:t>Delivery</a:t>
          </a:r>
          <a:endParaRPr lang="en-CA" sz="2300" kern="1200" dirty="0"/>
        </a:p>
      </dsp:txBody>
      <dsp:txXfrm>
        <a:off x="871386" y="872"/>
        <a:ext cx="2114731" cy="1245691"/>
      </dsp:txXfrm>
    </dsp:sp>
    <dsp:sp modelId="{ABAC22AB-E9EC-4CAC-AA74-AFB6076520A8}">
      <dsp:nvSpPr>
        <dsp:cNvPr id="0" name=""/>
        <dsp:cNvSpPr/>
      </dsp:nvSpPr>
      <dsp:spPr>
        <a:xfrm>
          <a:off x="3166646" y="1538585"/>
          <a:ext cx="4285676" cy="9107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Preparing an Announcement Plan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Optimizing for Search Engines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Launching the Site</a:t>
          </a:r>
          <a:endParaRPr lang="en-CA" sz="1600" kern="1200" dirty="0"/>
        </a:p>
      </dsp:txBody>
      <dsp:txXfrm>
        <a:off x="3166646" y="1538585"/>
        <a:ext cx="4285676" cy="910787"/>
      </dsp:txXfrm>
    </dsp:sp>
    <dsp:sp modelId="{972061D7-ADCB-478E-A8AB-4D045A9E504E}">
      <dsp:nvSpPr>
        <dsp:cNvPr id="0" name=""/>
        <dsp:cNvSpPr/>
      </dsp:nvSpPr>
      <dsp:spPr>
        <a:xfrm>
          <a:off x="1051914" y="1371133"/>
          <a:ext cx="2114731" cy="124569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/>
            <a:t>Launch</a:t>
          </a:r>
          <a:endParaRPr lang="en-CA" sz="2300" kern="1200" dirty="0"/>
        </a:p>
      </dsp:txBody>
      <dsp:txXfrm>
        <a:off x="1051914" y="1371133"/>
        <a:ext cx="2114731" cy="1245691"/>
      </dsp:txXfrm>
    </dsp:sp>
    <dsp:sp modelId="{1446C0D8-45E7-43BA-AAF3-E9DB0D802EFC}">
      <dsp:nvSpPr>
        <dsp:cNvPr id="0" name=""/>
        <dsp:cNvSpPr/>
      </dsp:nvSpPr>
      <dsp:spPr>
        <a:xfrm>
          <a:off x="3167706" y="2741393"/>
          <a:ext cx="4281491" cy="18297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Maintaining the Site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Internal Vs. External Maintenance Teams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Assessing Maintenance Team Capability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Developing a Maintenance Plan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Confirming Site Security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Planning Iterative Initiatives 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600" kern="1200" dirty="0" smtClean="0"/>
            <a:t>Measuring Success</a:t>
          </a:r>
          <a:endParaRPr lang="en-CA" sz="1600" kern="1200" dirty="0"/>
        </a:p>
      </dsp:txBody>
      <dsp:txXfrm>
        <a:off x="3167706" y="2741393"/>
        <a:ext cx="4281491" cy="1829733"/>
      </dsp:txXfrm>
    </dsp:sp>
    <dsp:sp modelId="{70492A9F-66C9-415F-B774-C3C45D3FCF43}">
      <dsp:nvSpPr>
        <dsp:cNvPr id="0" name=""/>
        <dsp:cNvSpPr/>
      </dsp:nvSpPr>
      <dsp:spPr>
        <a:xfrm>
          <a:off x="1055039" y="3033414"/>
          <a:ext cx="2112666" cy="124569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/>
            <a:t>Maintenance</a:t>
          </a:r>
          <a:endParaRPr lang="en-CA" sz="2300" kern="1200" dirty="0"/>
        </a:p>
      </dsp:txBody>
      <dsp:txXfrm>
        <a:off x="1055039" y="3033414"/>
        <a:ext cx="2112666" cy="1245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1086607-5A75-4289-B93C-7DDA423E12A0}" type="datetimeFigureOut">
              <a:rPr lang="en-CA" smtClean="0"/>
              <a:t>04/03/2011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8D5334-5587-49AD-A3A2-56CA619D5EAA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2819400"/>
            <a:ext cx="7776864" cy="1752600"/>
          </a:xfrm>
        </p:spPr>
        <p:txBody>
          <a:bodyPr>
            <a:noAutofit/>
          </a:bodyPr>
          <a:lstStyle/>
          <a:p>
            <a:r>
              <a:rPr lang="en-CA" sz="1400" dirty="0" smtClean="0"/>
              <a:t>The Story of the Project</a:t>
            </a:r>
          </a:p>
          <a:p>
            <a:endParaRPr lang="en-CA" sz="1400" dirty="0" smtClean="0"/>
          </a:p>
          <a:p>
            <a:endParaRPr lang="en-CA" sz="1400" dirty="0" smtClean="0"/>
          </a:p>
          <a:p>
            <a:r>
              <a:rPr lang="en-CA" sz="1400" dirty="0" smtClean="0"/>
              <a:t>Project Role and Actual Description within the Scenario</a:t>
            </a:r>
          </a:p>
          <a:p>
            <a:endParaRPr lang="en-CA" sz="1400" dirty="0" smtClean="0"/>
          </a:p>
          <a:p>
            <a:pPr algn="l"/>
            <a:r>
              <a:rPr lang="en-CA" sz="1400" dirty="0" err="1" smtClean="0"/>
              <a:t>Afsoun</a:t>
            </a:r>
            <a:r>
              <a:rPr lang="en-CA" sz="1400" dirty="0" smtClean="0"/>
              <a:t>: 	Client, DEAN OF the faculty</a:t>
            </a:r>
          </a:p>
          <a:p>
            <a:pPr algn="l"/>
            <a:r>
              <a:rPr lang="en-CA" sz="1400" dirty="0" smtClean="0"/>
              <a:t>Sarah: 	project manager, it director </a:t>
            </a:r>
          </a:p>
          <a:p>
            <a:pPr algn="l"/>
            <a:r>
              <a:rPr lang="en-CA" sz="1400" dirty="0" smtClean="0"/>
              <a:t>Alex: 		Team Member, web developer</a:t>
            </a:r>
          </a:p>
          <a:p>
            <a:pPr algn="l"/>
            <a:r>
              <a:rPr lang="en-CA" sz="1400" dirty="0" smtClean="0"/>
              <a:t>Jeremy:	 affected user manager, 					Student council president</a:t>
            </a:r>
          </a:p>
          <a:p>
            <a:pPr algn="l"/>
            <a:r>
              <a:rPr lang="en-CA" sz="1400" dirty="0" smtClean="0"/>
              <a:t>Amanda: 	user, student</a:t>
            </a:r>
          </a:p>
          <a:p>
            <a:pPr algn="l"/>
            <a:r>
              <a:rPr lang="en-CA" sz="1400" dirty="0" smtClean="0"/>
              <a:t>Andrew: 	external consultant, usability expert</a:t>
            </a:r>
          </a:p>
          <a:p>
            <a:endParaRPr lang="en-CA" sz="14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Core Process of Web Project Development</a:t>
            </a:r>
            <a:endParaRPr lang="en-CA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51520" y="1484784"/>
          <a:ext cx="86409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6381328"/>
            <a:ext cx="853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Adapted from </a:t>
            </a:r>
            <a:r>
              <a:rPr lang="en-CA" dirty="0" err="1" smtClean="0">
                <a:solidFill>
                  <a:schemeClr val="bg1"/>
                </a:solidFill>
              </a:rPr>
              <a:t>Gotto</a:t>
            </a:r>
            <a:r>
              <a:rPr lang="en-CA" dirty="0" smtClean="0">
                <a:solidFill>
                  <a:schemeClr val="bg1"/>
                </a:solidFill>
              </a:rPr>
              <a:t> &amp; </a:t>
            </a:r>
            <a:r>
              <a:rPr lang="en-CA" dirty="0" err="1" smtClean="0">
                <a:solidFill>
                  <a:schemeClr val="bg1"/>
                </a:solidFill>
              </a:rPr>
              <a:t>Cotler’s</a:t>
            </a:r>
            <a:r>
              <a:rPr lang="en-CA" dirty="0" smtClean="0">
                <a:solidFill>
                  <a:schemeClr val="bg1"/>
                </a:solidFill>
              </a:rPr>
              <a:t> Web Design 2.0: Workflow that Works (2005)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1. Define the Project</a:t>
            </a:r>
            <a:endParaRPr lang="en-CA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</p:nvPr>
        </p:nvGraphicFramePr>
        <p:xfrm>
          <a:off x="-540568" y="1700808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7164288" y="3429000"/>
            <a:ext cx="1512168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Sarah Appoints Alex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64288" y="1844824"/>
            <a:ext cx="1512168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Meeting between Sarah and </a:t>
            </a:r>
            <a:r>
              <a:rPr lang="en-CA" dirty="0" err="1" smtClean="0">
                <a:solidFill>
                  <a:schemeClr val="tx1"/>
                </a:solidFill>
              </a:rPr>
              <a:t>Afsoun</a:t>
            </a:r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2. Develop Site Structure</a:t>
            </a:r>
            <a:endParaRPr lang="en-CA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</p:nvPr>
        </p:nvGraphicFramePr>
        <p:xfrm>
          <a:off x="-540568" y="1700808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7164288" y="3861048"/>
            <a:ext cx="1512168" cy="201622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Focus Group with Amanda and Jeremy? Andrew?</a:t>
            </a:r>
          </a:p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64288" y="1844824"/>
            <a:ext cx="1584176" cy="144016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Consult with Jeremy (content manager)</a:t>
            </a:r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3</a:t>
            </a:r>
            <a:r>
              <a:rPr lang="en-CA" dirty="0" smtClean="0"/>
              <a:t>. Develop Visual Structure</a:t>
            </a:r>
            <a:endParaRPr lang="en-CA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</p:nvPr>
        </p:nvGraphicFramePr>
        <p:xfrm>
          <a:off x="-540568" y="1700808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7164288" y="3861048"/>
            <a:ext cx="1512168" cy="201622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 smtClean="0">
              <a:solidFill>
                <a:schemeClr val="tx1"/>
              </a:solidFill>
            </a:endParaRPr>
          </a:p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64288" y="1844824"/>
            <a:ext cx="1584176" cy="1872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Review  meeting with </a:t>
            </a:r>
            <a:r>
              <a:rPr lang="en-CA" dirty="0" err="1" smtClean="0">
                <a:solidFill>
                  <a:schemeClr val="tx1"/>
                </a:solidFill>
              </a:rPr>
              <a:t>Afsoun</a:t>
            </a:r>
            <a:r>
              <a:rPr lang="en-CA" dirty="0" smtClean="0">
                <a:solidFill>
                  <a:schemeClr val="tx1"/>
                </a:solidFill>
              </a:rPr>
              <a:t>, Sarah, Alex, and Jeremy</a:t>
            </a:r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4. Build &amp; Integrate</a:t>
            </a:r>
            <a:endParaRPr lang="en-CA" dirty="0"/>
          </a:p>
        </p:txBody>
      </p:sp>
      <p:graphicFrame>
        <p:nvGraphicFramePr>
          <p:cNvPr id="4" name="Content Placeholder 10"/>
          <p:cNvGraphicFramePr>
            <a:graphicFrameLocks/>
          </p:cNvGraphicFramePr>
          <p:nvPr/>
        </p:nvGraphicFramePr>
        <p:xfrm>
          <a:off x="-388168" y="1853208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5</a:t>
            </a:r>
            <a:r>
              <a:rPr lang="en-CA" dirty="0" smtClean="0"/>
              <a:t>. Launch &amp; Beyond</a:t>
            </a:r>
            <a:endParaRPr lang="en-CA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</p:nvPr>
        </p:nvGraphicFramePr>
        <p:xfrm>
          <a:off x="-468560" y="1484784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7164288" y="3861048"/>
            <a:ext cx="1512168" cy="201622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 smtClean="0">
              <a:solidFill>
                <a:schemeClr val="tx1"/>
              </a:solidFill>
            </a:endParaRPr>
          </a:p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64288" y="1844824"/>
            <a:ext cx="1512168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102</TotalTime>
  <Words>354</Words>
  <Application>Microsoft Office PowerPoint</Application>
  <PresentationFormat>On-screen Show (4:3)</PresentationFormat>
  <Paragraphs>121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Introduction</vt:lpstr>
      <vt:lpstr>Core Process of Web Project Development</vt:lpstr>
      <vt:lpstr>1. Define the Project</vt:lpstr>
      <vt:lpstr>2. Develop Site Structure</vt:lpstr>
      <vt:lpstr>3. Develop Visual Structure</vt:lpstr>
      <vt:lpstr>4. Build &amp; Integrate</vt:lpstr>
      <vt:lpstr>5. Launch &amp; Beyond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Process of Web Project Development</dc:title>
  <dc:creator>david brooks</dc:creator>
  <cp:lastModifiedBy>david brooks</cp:lastModifiedBy>
  <cp:revision>11</cp:revision>
  <dcterms:created xsi:type="dcterms:W3CDTF">2011-03-04T16:49:00Z</dcterms:created>
  <dcterms:modified xsi:type="dcterms:W3CDTF">2011-03-04T18:31:18Z</dcterms:modified>
</cp:coreProperties>
</file>